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617" autoAdjust="0"/>
    <p:restoredTop sz="94872" autoAdjust="0"/>
  </p:normalViewPr>
  <p:slideViewPr>
    <p:cSldViewPr snapToGrid="0">
      <p:cViewPr varScale="1">
        <p:scale>
          <a:sx n="80" d="100"/>
          <a:sy n="80" d="100"/>
        </p:scale>
        <p:origin x="91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823552080"/>
        <c:axId val="-1823559696"/>
      </c:barChart>
      <c:catAx>
        <c:axId val="-18235520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23559696"/>
        <c:crosses val="autoZero"/>
        <c:auto val="1"/>
        <c:lblAlgn val="ctr"/>
        <c:lblOffset val="100"/>
        <c:noMultiLvlLbl val="0"/>
      </c:catAx>
      <c:valAx>
        <c:axId val="-182355969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23552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772589792"/>
        <c:axId val="-1772593600"/>
      </c:areaChart>
      <c:catAx>
        <c:axId val="-177258979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72593600"/>
        <c:crosses val="autoZero"/>
        <c:auto val="1"/>
        <c:lblAlgn val="ctr"/>
        <c:lblOffset val="100"/>
        <c:noMultiLvlLbl val="0"/>
      </c:catAx>
      <c:valAx>
        <c:axId val="-177259360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72589792"/>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772593056"/>
        <c:axId val="-1772590880"/>
      </c:barChart>
      <c:catAx>
        <c:axId val="-1772593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90880"/>
        <c:crosses val="autoZero"/>
        <c:auto val="1"/>
        <c:lblAlgn val="ctr"/>
        <c:lblOffset val="100"/>
        <c:noMultiLvlLbl val="0"/>
      </c:catAx>
      <c:valAx>
        <c:axId val="-177259088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93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772590336"/>
        <c:axId val="-1772589248"/>
      </c:barChart>
      <c:catAx>
        <c:axId val="-1772590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89248"/>
        <c:crosses val="autoZero"/>
        <c:auto val="1"/>
        <c:lblAlgn val="ctr"/>
        <c:lblOffset val="100"/>
        <c:noMultiLvlLbl val="0"/>
      </c:catAx>
      <c:valAx>
        <c:axId val="-177258924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90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772585984"/>
        <c:axId val="-1772588704"/>
      </c:barChart>
      <c:catAx>
        <c:axId val="-1772585984"/>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772588704"/>
        <c:crosses val="autoZero"/>
        <c:auto val="1"/>
        <c:lblAlgn val="ctr"/>
        <c:lblOffset val="100"/>
        <c:noMultiLvlLbl val="0"/>
      </c:catAx>
      <c:valAx>
        <c:axId val="-177258870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772585984"/>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772588160"/>
        <c:axId val="-1772587616"/>
      </c:barChart>
      <c:catAx>
        <c:axId val="-1772588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772587616"/>
        <c:crosses val="autoZero"/>
        <c:auto val="1"/>
        <c:lblAlgn val="ctr"/>
        <c:lblOffset val="100"/>
        <c:noMultiLvlLbl val="0"/>
      </c:catAx>
      <c:valAx>
        <c:axId val="-177258761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772588160"/>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772601216"/>
        <c:axId val="-1823550992"/>
      </c:barChart>
      <c:catAx>
        <c:axId val="-1772601216"/>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823550992"/>
        <c:crosses val="autoZero"/>
        <c:auto val="1"/>
        <c:lblAlgn val="ctr"/>
        <c:lblOffset val="100"/>
        <c:noMultiLvlLbl val="0"/>
      </c:catAx>
      <c:valAx>
        <c:axId val="-182355099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77260121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823561328"/>
        <c:axId val="-1823554800"/>
      </c:barChart>
      <c:catAx>
        <c:axId val="-18235613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823554800"/>
        <c:crosses val="autoZero"/>
        <c:auto val="1"/>
        <c:lblAlgn val="ctr"/>
        <c:lblOffset val="100"/>
        <c:noMultiLvlLbl val="0"/>
      </c:catAx>
      <c:valAx>
        <c:axId val="-1823554800"/>
        <c:scaling>
          <c:orientation val="minMax"/>
        </c:scaling>
        <c:delete val="1"/>
        <c:axPos val="l"/>
        <c:numFmt formatCode="General" sourceLinked="1"/>
        <c:majorTickMark val="none"/>
        <c:minorTickMark val="none"/>
        <c:tickLblPos val="nextTo"/>
        <c:crossAx val="-182356132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823562960"/>
        <c:axId val="-1823555344"/>
      </c:barChart>
      <c:catAx>
        <c:axId val="-18235629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823555344"/>
        <c:crosses val="autoZero"/>
        <c:auto val="1"/>
        <c:lblAlgn val="ctr"/>
        <c:lblOffset val="100"/>
        <c:tickMarkSkip val="1"/>
        <c:noMultiLvlLbl val="0"/>
      </c:catAx>
      <c:valAx>
        <c:axId val="-182355534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8235629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94237808"/>
        <c:axId val="-1694236176"/>
      </c:barChart>
      <c:catAx>
        <c:axId val="-1694237808"/>
        <c:scaling>
          <c:orientation val="minMax"/>
        </c:scaling>
        <c:delete val="1"/>
        <c:axPos val="b"/>
        <c:numFmt formatCode="General" sourceLinked="0"/>
        <c:majorTickMark val="out"/>
        <c:minorTickMark val="none"/>
        <c:tickLblPos val="nextTo"/>
        <c:crossAx val="-1694236176"/>
        <c:crosses val="autoZero"/>
        <c:auto val="1"/>
        <c:lblAlgn val="ctr"/>
        <c:lblOffset val="100"/>
        <c:noMultiLvlLbl val="0"/>
      </c:catAx>
      <c:valAx>
        <c:axId val="-1694236176"/>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94237808"/>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94234544"/>
        <c:axId val="-1694240528"/>
      </c:barChart>
      <c:catAx>
        <c:axId val="-16942345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94240528"/>
        <c:crosses val="autoZero"/>
        <c:auto val="1"/>
        <c:lblAlgn val="ctr"/>
        <c:lblOffset val="100"/>
        <c:noMultiLvlLbl val="0"/>
      </c:catAx>
      <c:valAx>
        <c:axId val="-16942405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942345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823553712"/>
        <c:axId val="-1823561872"/>
      </c:barChart>
      <c:catAx>
        <c:axId val="-182355371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823561872"/>
        <c:crosses val="autoZero"/>
        <c:auto val="1"/>
        <c:lblAlgn val="ctr"/>
        <c:lblOffset val="100"/>
        <c:noMultiLvlLbl val="0"/>
      </c:catAx>
      <c:valAx>
        <c:axId val="-1823561872"/>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823553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72596864"/>
        <c:axId val="-1772592512"/>
        <c:axId val="-1716626272"/>
      </c:area3DChart>
      <c:dateAx>
        <c:axId val="-1772596864"/>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2512"/>
        <c:crosses val="autoZero"/>
        <c:auto val="1"/>
        <c:lblOffset val="100"/>
        <c:baseTimeUnit val="days"/>
      </c:dateAx>
      <c:valAx>
        <c:axId val="-17725925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6864"/>
        <c:crosses val="autoZero"/>
        <c:crossBetween val="midCat"/>
      </c:valAx>
      <c:serAx>
        <c:axId val="-1716626272"/>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2512"/>
        <c:crosses val="autoZero"/>
      </c:ser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72596320"/>
        <c:axId val="-1772591968"/>
      </c:barChart>
      <c:catAx>
        <c:axId val="-17725963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1968"/>
        <c:crosses val="autoZero"/>
        <c:auto val="1"/>
        <c:lblAlgn val="ctr"/>
        <c:lblOffset val="100"/>
        <c:noMultiLvlLbl val="0"/>
      </c:catAx>
      <c:valAx>
        <c:axId val="-17725919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63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72591424"/>
        <c:axId val="-1772597952"/>
      </c:barChart>
      <c:catAx>
        <c:axId val="-1772591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7952"/>
        <c:crosses val="autoZero"/>
        <c:auto val="1"/>
        <c:lblAlgn val="ctr"/>
        <c:lblOffset val="100"/>
        <c:noMultiLvlLbl val="0"/>
      </c:catAx>
      <c:valAx>
        <c:axId val="-177259795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1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72586528"/>
        <c:axId val="-1772599040"/>
      </c:barChart>
      <c:catAx>
        <c:axId val="-1772586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9040"/>
        <c:crosses val="autoZero"/>
        <c:auto val="1"/>
        <c:lblAlgn val="ctr"/>
        <c:lblOffset val="100"/>
        <c:noMultiLvlLbl val="0"/>
      </c:catAx>
      <c:valAx>
        <c:axId val="-177259904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86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772595232"/>
        <c:axId val="-1772594688"/>
        <c:axId val="0"/>
      </c:bar3DChart>
      <c:catAx>
        <c:axId val="-177259523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4688"/>
        <c:crosses val="autoZero"/>
        <c:auto val="1"/>
        <c:lblAlgn val="ctr"/>
        <c:lblOffset val="100"/>
        <c:noMultiLvlLbl val="0"/>
      </c:catAx>
      <c:valAx>
        <c:axId val="-17725946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523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772597408"/>
        <c:axId val="-1772594144"/>
      </c:scatterChart>
      <c:valAx>
        <c:axId val="-17725974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4144"/>
        <c:crosses val="autoZero"/>
        <c:crossBetween val="midCat"/>
      </c:valAx>
      <c:valAx>
        <c:axId val="-177259414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7408"/>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5"/>
          </a:xfrm>
          <a:prstGeom prst="ellipse">
            <a:avLst/>
          </a:prstGeom>
          <a:solidFill>
            <a:schemeClr val="bg2">
              <a:lumMod val="2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77311425"/>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564368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7834580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bg1">
              <a:lumMod val="8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7" r:id="rId7"/>
    <p:sldLayoutId id="2147483708"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18.xml"/><Relationship Id="rId5" Type="http://schemas.openxmlformats.org/officeDocument/2006/relationships/image" Target="../media/image4.png"/><Relationship Id="rId4" Type="http://schemas.openxmlformats.org/officeDocument/2006/relationships/image" Target="../media/image6.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t>Toetiec</a:t>
            </a:r>
            <a:endParaRPr lang="en-US" sz="13800" dirty="0"/>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4224" y="2665413"/>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10</a:t>
            </a:fld>
            <a:endParaRPr lang="en-US" sz="1050" dirty="0">
              <a:solidFill>
                <a:schemeClr val="bg1"/>
              </a:solidFill>
            </a:endParaRPr>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3007555" cy="707886"/>
          </a:xfrm>
          <a:prstGeom prst="rect">
            <a:avLst/>
          </a:prstGeom>
          <a:noFill/>
        </p:spPr>
        <p:txBody>
          <a:bodyPr wrap="none" rtlCol="0">
            <a:spAutoFit/>
          </a:bodyPr>
          <a:lstStyle/>
          <a:p>
            <a:r>
              <a:rPr lang="en-US" sz="4000" b="1">
                <a:latin typeface="+mj-lt"/>
              </a:rPr>
              <a:t>E-Commerce</a:t>
            </a:r>
          </a:p>
        </p:txBody>
      </p:sp>
      <p:grpSp>
        <p:nvGrpSpPr>
          <p:cNvPr id="3" name="Group 2"/>
          <p:cNvGrpSpPr/>
          <p:nvPr/>
        </p:nvGrpSpPr>
        <p:grpSpPr>
          <a:xfrm>
            <a:off x="2028831" y="1998664"/>
            <a:ext cx="434975" cy="314325"/>
            <a:chOff x="2028826" y="1998663"/>
            <a:chExt cx="434975" cy="314325"/>
          </a:xfrm>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p:grpSpPr>
        <p:sp>
          <p:nvSpPr>
            <p:cNvPr id="52" name="Oval 83"/>
            <p:cNvSpPr>
              <a:spLocks noChangeArrowheads="1"/>
            </p:cNvSpPr>
            <p:nvPr/>
          </p:nvSpPr>
          <p:spPr bwMode="auto">
            <a:xfrm>
              <a:off x="2109788" y="29765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p:grpSpPr>
        <p:sp>
          <p:nvSpPr>
            <p:cNvPr id="72" name="Oval 100"/>
            <p:cNvSpPr>
              <a:spLocks noChangeArrowheads="1"/>
            </p:cNvSpPr>
            <p:nvPr/>
          </p:nvSpPr>
          <p:spPr bwMode="auto">
            <a:xfrm>
              <a:off x="4672013" y="2976563"/>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p:grpSpPr>
        <p:sp>
          <p:nvSpPr>
            <p:cNvPr id="122" name="Rectangle 140"/>
            <p:cNvSpPr>
              <a:spLocks noChangeArrowheads="1"/>
            </p:cNvSpPr>
            <p:nvPr/>
          </p:nvSpPr>
          <p:spPr bwMode="auto">
            <a:xfrm>
              <a:off x="5788026"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p:grpSpPr>
        <p:sp>
          <p:nvSpPr>
            <p:cNvPr id="202" name="Rectangle 210"/>
            <p:cNvSpPr>
              <a:spLocks noChangeArrowheads="1"/>
            </p:cNvSpPr>
            <p:nvPr/>
          </p:nvSpPr>
          <p:spPr bwMode="auto">
            <a:xfrm>
              <a:off x="8104188" y="4829176"/>
              <a:ext cx="1905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p:grpSpPr>
        <p:sp>
          <p:nvSpPr>
            <p:cNvPr id="214" name="Rectangle 221"/>
            <p:cNvSpPr>
              <a:spLocks noChangeArrowheads="1"/>
            </p:cNvSpPr>
            <p:nvPr/>
          </p:nvSpPr>
          <p:spPr bwMode="auto">
            <a:xfrm>
              <a:off x="9039226" y="4603751"/>
              <a:ext cx="7938"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221809" cy="707886"/>
          </a:xfrm>
          <a:prstGeom prst="rect">
            <a:avLst/>
          </a:prstGeom>
          <a:noFill/>
        </p:spPr>
        <p:txBody>
          <a:bodyPr wrap="none" rtlCol="0">
            <a:spAutoFit/>
          </a:bodyPr>
          <a:lstStyle/>
          <a:p>
            <a:r>
              <a:rPr lang="en-US" sz="4000" b="1">
                <a:latin typeface="+mj-lt"/>
              </a:rPr>
              <a:t>Web</a:t>
            </a:r>
          </a:p>
        </p:txBody>
      </p:sp>
      <p:grpSp>
        <p:nvGrpSpPr>
          <p:cNvPr id="3" name="Group 2"/>
          <p:cNvGrpSpPr/>
          <p:nvPr/>
        </p:nvGrpSpPr>
        <p:grpSpPr>
          <a:xfrm>
            <a:off x="2089152" y="1471613"/>
            <a:ext cx="314325" cy="436563"/>
            <a:chOff x="2089151" y="1471613"/>
            <a:chExt cx="314325" cy="436562"/>
          </a:xfrm>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943228" y="1471613"/>
            <a:ext cx="314325" cy="436563"/>
            <a:chOff x="2943226" y="1471613"/>
            <a:chExt cx="314325" cy="436562"/>
          </a:xfrm>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36982" y="1471613"/>
            <a:ext cx="434975" cy="436563"/>
            <a:chOff x="3736976" y="1471613"/>
            <a:chExt cx="434975" cy="436563"/>
          </a:xfrm>
        </p:grpSpPr>
        <p:sp>
          <p:nvSpPr>
            <p:cNvPr id="10" name="Oval 69"/>
            <p:cNvSpPr>
              <a:spLocks noChangeArrowheads="1"/>
            </p:cNvSpPr>
            <p:nvPr/>
          </p:nvSpPr>
          <p:spPr bwMode="auto">
            <a:xfrm>
              <a:off x="3778251"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73"/>
            <p:cNvSpPr>
              <a:spLocks noChangeArrowheads="1"/>
            </p:cNvSpPr>
            <p:nvPr/>
          </p:nvSpPr>
          <p:spPr bwMode="auto">
            <a:xfrm>
              <a:off x="3817938" y="1511300"/>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74"/>
            <p:cNvSpPr>
              <a:spLocks noChangeArrowheads="1"/>
            </p:cNvSpPr>
            <p:nvPr/>
          </p:nvSpPr>
          <p:spPr bwMode="auto">
            <a:xfrm>
              <a:off x="3859213"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589465" y="1471613"/>
            <a:ext cx="436563" cy="436563"/>
            <a:chOff x="4589463" y="1471613"/>
            <a:chExt cx="436563" cy="436563"/>
          </a:xfrm>
        </p:grpSpPr>
        <p:sp>
          <p:nvSpPr>
            <p:cNvPr id="19" name="Oval 77"/>
            <p:cNvSpPr>
              <a:spLocks noChangeArrowheads="1"/>
            </p:cNvSpPr>
            <p:nvPr/>
          </p:nvSpPr>
          <p:spPr bwMode="auto">
            <a:xfrm>
              <a:off x="4672013"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8"/>
            <p:cNvSpPr>
              <a:spLocks noChangeArrowheads="1"/>
            </p:cNvSpPr>
            <p:nvPr/>
          </p:nvSpPr>
          <p:spPr bwMode="auto">
            <a:xfrm>
              <a:off x="4713288"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80"/>
            <p:cNvSpPr>
              <a:spLocks noChangeArrowheads="1"/>
            </p:cNvSpPr>
            <p:nvPr/>
          </p:nvSpPr>
          <p:spPr bwMode="auto">
            <a:xfrm>
              <a:off x="4632326"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5441957" y="1471613"/>
            <a:ext cx="434975" cy="436563"/>
            <a:chOff x="5441951" y="1471613"/>
            <a:chExt cx="434975" cy="436562"/>
          </a:xfrm>
        </p:grpSpPr>
        <p:sp>
          <p:nvSpPr>
            <p:cNvPr id="25" name="Oval 82"/>
            <p:cNvSpPr>
              <a:spLocks noChangeArrowheads="1"/>
            </p:cNvSpPr>
            <p:nvPr/>
          </p:nvSpPr>
          <p:spPr bwMode="auto">
            <a:xfrm>
              <a:off x="5524501" y="1595438"/>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3"/>
            <p:cNvSpPr>
              <a:spLocks noChangeArrowheads="1"/>
            </p:cNvSpPr>
            <p:nvPr/>
          </p:nvSpPr>
          <p:spPr bwMode="auto">
            <a:xfrm>
              <a:off x="5483226"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87"/>
            <p:cNvSpPr>
              <a:spLocks noChangeArrowheads="1"/>
            </p:cNvSpPr>
            <p:nvPr/>
          </p:nvSpPr>
          <p:spPr bwMode="auto">
            <a:xfrm>
              <a:off x="5564188"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7150106" y="1522413"/>
            <a:ext cx="434975" cy="334963"/>
            <a:chOff x="7150101" y="1522413"/>
            <a:chExt cx="434975" cy="334963"/>
          </a:xfrm>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856669" y="1492251"/>
            <a:ext cx="434975" cy="395288"/>
            <a:chOff x="8856663" y="1492250"/>
            <a:chExt cx="434975" cy="395288"/>
          </a:xfrm>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9710743" y="1492251"/>
            <a:ext cx="434975" cy="395288"/>
            <a:chOff x="9710738" y="1492250"/>
            <a:chExt cx="434975" cy="395288"/>
          </a:xfrm>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2028831" y="2365376"/>
            <a:ext cx="434975" cy="354013"/>
            <a:chOff x="2028826" y="2365375"/>
            <a:chExt cx="434975" cy="354013"/>
          </a:xfrm>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4589465" y="2325694"/>
            <a:ext cx="436563" cy="434975"/>
            <a:chOff x="4589463" y="2325688"/>
            <a:chExt cx="436563" cy="434975"/>
          </a:xfrm>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7150106" y="2325694"/>
            <a:ext cx="434975" cy="434975"/>
            <a:chOff x="7150101" y="2325688"/>
            <a:chExt cx="434975" cy="434975"/>
          </a:xfrm>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8002594" y="2325694"/>
            <a:ext cx="434975" cy="434975"/>
            <a:chOff x="8002588" y="2325688"/>
            <a:chExt cx="434975" cy="434975"/>
          </a:xfrm>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8856669" y="2357437"/>
            <a:ext cx="434975" cy="374651"/>
            <a:chOff x="8856663" y="2357438"/>
            <a:chExt cx="434975" cy="374650"/>
          </a:xfrm>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9710743" y="2325694"/>
            <a:ext cx="434975" cy="434975"/>
            <a:chOff x="9710738" y="2325688"/>
            <a:chExt cx="434975" cy="434975"/>
          </a:xfrm>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2028831" y="3179769"/>
            <a:ext cx="434975" cy="434975"/>
            <a:chOff x="2028826" y="3179763"/>
            <a:chExt cx="434975" cy="434975"/>
          </a:xfrm>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2951163" y="3179769"/>
            <a:ext cx="393700" cy="434975"/>
            <a:chOff x="2951163" y="3179763"/>
            <a:chExt cx="393700" cy="434975"/>
          </a:xfrm>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p:cNvGrpSpPr/>
          <p:nvPr/>
        </p:nvGrpSpPr>
        <p:grpSpPr>
          <a:xfrm>
            <a:off x="3778257" y="3179769"/>
            <a:ext cx="352425" cy="434975"/>
            <a:chOff x="3778251" y="3179763"/>
            <a:chExt cx="352425" cy="434975"/>
          </a:xfrm>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8856669" y="3179769"/>
            <a:ext cx="434975" cy="434975"/>
            <a:chOff x="8856663" y="3179763"/>
            <a:chExt cx="434975" cy="434975"/>
          </a:xfrm>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9710743" y="3179769"/>
            <a:ext cx="434975" cy="434975"/>
            <a:chOff x="9710738" y="3179763"/>
            <a:chExt cx="434975" cy="434975"/>
          </a:xfrm>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2028831" y="4033843"/>
            <a:ext cx="434975" cy="434975"/>
            <a:chOff x="2028826" y="4033838"/>
            <a:chExt cx="434975" cy="434975"/>
          </a:xfrm>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45"/>
            <p:cNvSpPr>
              <a:spLocks noChangeArrowheads="1"/>
            </p:cNvSpPr>
            <p:nvPr/>
          </p:nvSpPr>
          <p:spPr bwMode="auto">
            <a:xfrm>
              <a:off x="2301876" y="4156075"/>
              <a:ext cx="1588"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2924182" y="4025906"/>
            <a:ext cx="434975" cy="434975"/>
            <a:chOff x="2924176" y="4025900"/>
            <a:chExt cx="434975" cy="434975"/>
          </a:xfrm>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3736982" y="4033843"/>
            <a:ext cx="434975" cy="434975"/>
            <a:chOff x="3736976" y="4033838"/>
            <a:chExt cx="434975" cy="434975"/>
          </a:xfrm>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a:xfrm>
            <a:off x="4589465" y="4033843"/>
            <a:ext cx="436563" cy="434975"/>
            <a:chOff x="4589463" y="4033838"/>
            <a:chExt cx="436563" cy="434975"/>
          </a:xfrm>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5441957" y="4033843"/>
            <a:ext cx="434975" cy="434975"/>
            <a:chOff x="5441951" y="4033838"/>
            <a:chExt cx="434975" cy="434975"/>
          </a:xfrm>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57"/>
            <p:cNvSpPr>
              <a:spLocks noChangeArrowheads="1"/>
            </p:cNvSpPr>
            <p:nvPr/>
          </p:nvSpPr>
          <p:spPr bwMode="auto">
            <a:xfrm>
              <a:off x="5584826" y="4225925"/>
              <a:ext cx="28575" cy="1016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158"/>
            <p:cNvSpPr>
              <a:spLocks noChangeArrowheads="1"/>
            </p:cNvSpPr>
            <p:nvPr/>
          </p:nvSpPr>
          <p:spPr bwMode="auto">
            <a:xfrm>
              <a:off x="5584826" y="41767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6296031" y="4033843"/>
            <a:ext cx="434975" cy="434975"/>
            <a:chOff x="6296026" y="4033838"/>
            <a:chExt cx="434975" cy="434975"/>
          </a:xfrm>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7150106" y="4033843"/>
            <a:ext cx="434975" cy="434975"/>
            <a:chOff x="7150101" y="4033838"/>
            <a:chExt cx="434975" cy="434975"/>
          </a:xfrm>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8002594" y="4033843"/>
            <a:ext cx="434975" cy="434975"/>
            <a:chOff x="8002588" y="4033838"/>
            <a:chExt cx="434975" cy="434975"/>
          </a:xfrm>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8856669" y="4033843"/>
            <a:ext cx="434975" cy="434975"/>
            <a:chOff x="8856663" y="4033838"/>
            <a:chExt cx="434975" cy="434975"/>
          </a:xfrm>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p:cNvGrpSpPr/>
          <p:nvPr/>
        </p:nvGrpSpPr>
        <p:grpSpPr>
          <a:xfrm>
            <a:off x="9710743" y="4033843"/>
            <a:ext cx="434975" cy="434975"/>
            <a:chOff x="9710738" y="4033838"/>
            <a:chExt cx="434975" cy="434975"/>
          </a:xfrm>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2028831" y="4886330"/>
            <a:ext cx="434975" cy="434975"/>
            <a:chOff x="2028826" y="4886325"/>
            <a:chExt cx="434975" cy="434975"/>
          </a:xfrm>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2919418" y="4886330"/>
            <a:ext cx="434975" cy="434975"/>
            <a:chOff x="2919413" y="4886325"/>
            <a:chExt cx="434975" cy="434975"/>
          </a:xfrm>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p:cNvGrpSpPr/>
          <p:nvPr/>
        </p:nvGrpSpPr>
        <p:grpSpPr>
          <a:xfrm>
            <a:off x="3736982" y="4886330"/>
            <a:ext cx="434975" cy="434975"/>
            <a:chOff x="3736976" y="4886325"/>
            <a:chExt cx="434975" cy="434975"/>
          </a:xfrm>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4589465" y="4886330"/>
            <a:ext cx="436563" cy="434975"/>
            <a:chOff x="4589463" y="4886325"/>
            <a:chExt cx="436563" cy="434975"/>
          </a:xfrm>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86"/>
            <p:cNvSpPr>
              <a:spLocks noChangeArrowheads="1"/>
            </p:cNvSpPr>
            <p:nvPr/>
          </p:nvSpPr>
          <p:spPr bwMode="auto">
            <a:xfrm>
              <a:off x="4860926" y="5008563"/>
              <a:ext cx="3175"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a:off x="5441957" y="4886330"/>
            <a:ext cx="434975" cy="434975"/>
            <a:chOff x="5441951" y="4886325"/>
            <a:chExt cx="434975" cy="434975"/>
          </a:xfrm>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 name="Group 167"/>
          <p:cNvGrpSpPr/>
          <p:nvPr/>
        </p:nvGrpSpPr>
        <p:grpSpPr>
          <a:xfrm>
            <a:off x="6296031" y="4886330"/>
            <a:ext cx="434975" cy="434975"/>
            <a:chOff x="6296026" y="4886325"/>
            <a:chExt cx="434975" cy="434975"/>
          </a:xfrm>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 name="Group 170"/>
          <p:cNvGrpSpPr/>
          <p:nvPr/>
        </p:nvGrpSpPr>
        <p:grpSpPr>
          <a:xfrm>
            <a:off x="7150106" y="4886330"/>
            <a:ext cx="434975" cy="434975"/>
            <a:chOff x="7150101" y="4886325"/>
            <a:chExt cx="434975" cy="434975"/>
          </a:xfrm>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8002594" y="4886330"/>
            <a:ext cx="434975" cy="434975"/>
            <a:chOff x="8002588" y="4886325"/>
            <a:chExt cx="434975" cy="434975"/>
          </a:xfrm>
        </p:grpSpPr>
        <p:sp>
          <p:nvSpPr>
            <p:cNvPr id="176" name="Oval 201"/>
            <p:cNvSpPr>
              <a:spLocks noChangeArrowheads="1"/>
            </p:cNvSpPr>
            <p:nvPr/>
          </p:nvSpPr>
          <p:spPr bwMode="auto">
            <a:xfrm>
              <a:off x="8143876" y="5027613"/>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06"/>
            <p:cNvSpPr>
              <a:spLocks noChangeArrowheads="1"/>
            </p:cNvSpPr>
            <p:nvPr/>
          </p:nvSpPr>
          <p:spPr bwMode="auto">
            <a:xfrm>
              <a:off x="8143876" y="5080000"/>
              <a:ext cx="30163" cy="1000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180"/>
          <p:cNvGrpSpPr/>
          <p:nvPr/>
        </p:nvGrpSpPr>
        <p:grpSpPr>
          <a:xfrm>
            <a:off x="8856669" y="4886330"/>
            <a:ext cx="434975" cy="434975"/>
            <a:chOff x="8856663" y="4886325"/>
            <a:chExt cx="434975" cy="434975"/>
          </a:xfrm>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9710743" y="4886330"/>
            <a:ext cx="434975" cy="434975"/>
            <a:chOff x="9710738" y="4886325"/>
            <a:chExt cx="434975" cy="434975"/>
          </a:xfrm>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 name="Group 188"/>
          <p:cNvGrpSpPr/>
          <p:nvPr/>
        </p:nvGrpSpPr>
        <p:grpSpPr>
          <a:xfrm>
            <a:off x="2038357" y="5735643"/>
            <a:ext cx="434975" cy="434975"/>
            <a:chOff x="2038351" y="5735638"/>
            <a:chExt cx="434975" cy="434975"/>
          </a:xfrm>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195"/>
          <p:cNvGrpSpPr/>
          <p:nvPr/>
        </p:nvGrpSpPr>
        <p:grpSpPr>
          <a:xfrm>
            <a:off x="2919418" y="5735643"/>
            <a:ext cx="434975" cy="434975"/>
            <a:chOff x="2919413" y="5735638"/>
            <a:chExt cx="434975" cy="434975"/>
          </a:xfrm>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 name="Group 198"/>
          <p:cNvGrpSpPr/>
          <p:nvPr/>
        </p:nvGrpSpPr>
        <p:grpSpPr>
          <a:xfrm>
            <a:off x="3736982" y="5740406"/>
            <a:ext cx="434975" cy="434975"/>
            <a:chOff x="3736976" y="5740400"/>
            <a:chExt cx="434975" cy="434975"/>
          </a:xfrm>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89465" y="5740406"/>
            <a:ext cx="436563" cy="434975"/>
            <a:chOff x="4589463" y="5740400"/>
            <a:chExt cx="436563" cy="434975"/>
          </a:xfrm>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83227" y="5740406"/>
            <a:ext cx="1208088" cy="434975"/>
            <a:chOff x="5483226" y="5740400"/>
            <a:chExt cx="1208088" cy="434975"/>
          </a:xfrm>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1" name="Group 210"/>
            <p:cNvGrpSpPr/>
            <p:nvPr/>
          </p:nvGrpSpPr>
          <p:grpSpPr>
            <a:xfrm>
              <a:off x="6337301" y="5740400"/>
              <a:ext cx="354013" cy="434975"/>
              <a:chOff x="6337301" y="5740400"/>
              <a:chExt cx="354013" cy="434975"/>
            </a:xfrm>
          </p:grpSpPr>
          <p:sp>
            <p:nvSpPr>
              <p:cNvPr id="212" name="Rectangle 230"/>
              <p:cNvSpPr>
                <a:spLocks noChangeArrowheads="1"/>
              </p:cNvSpPr>
              <p:nvPr/>
            </p:nvSpPr>
            <p:spPr bwMode="auto">
              <a:xfrm>
                <a:off x="6551613"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5" name="Group 214"/>
          <p:cNvGrpSpPr/>
          <p:nvPr/>
        </p:nvGrpSpPr>
        <p:grpSpPr>
          <a:xfrm>
            <a:off x="7191376" y="5740406"/>
            <a:ext cx="354013" cy="434975"/>
            <a:chOff x="7191376" y="5740400"/>
            <a:chExt cx="354013" cy="434975"/>
          </a:xfrm>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0" name="Group 219"/>
          <p:cNvGrpSpPr/>
          <p:nvPr/>
        </p:nvGrpSpPr>
        <p:grpSpPr>
          <a:xfrm>
            <a:off x="8042276" y="5740406"/>
            <a:ext cx="354013" cy="434975"/>
            <a:chOff x="8042276" y="5740400"/>
            <a:chExt cx="354013" cy="434975"/>
          </a:xfrm>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9"/>
            <p:cNvSpPr>
              <a:spLocks noChangeArrowheads="1"/>
            </p:cNvSpPr>
            <p:nvPr/>
          </p:nvSpPr>
          <p:spPr bwMode="auto">
            <a:xfrm>
              <a:off x="8232776"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5" name="Group 224"/>
          <p:cNvGrpSpPr/>
          <p:nvPr/>
        </p:nvGrpSpPr>
        <p:grpSpPr>
          <a:xfrm>
            <a:off x="8896352" y="5740406"/>
            <a:ext cx="354013" cy="434975"/>
            <a:chOff x="8896351" y="5740400"/>
            <a:chExt cx="354013" cy="434975"/>
          </a:xfrm>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0" name="Group 229"/>
          <p:cNvGrpSpPr/>
          <p:nvPr/>
        </p:nvGrpSpPr>
        <p:grpSpPr>
          <a:xfrm>
            <a:off x="9750428" y="5740406"/>
            <a:ext cx="354013" cy="434975"/>
            <a:chOff x="9750426" y="5740400"/>
            <a:chExt cx="354013" cy="434975"/>
          </a:xfrm>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a:latin typeface="+mj-lt"/>
              </a:rPr>
              <a:t>Media</a:t>
            </a:r>
          </a:p>
        </p:txBody>
      </p:sp>
      <p:grpSp>
        <p:nvGrpSpPr>
          <p:cNvPr id="3" name="Group 2"/>
          <p:cNvGrpSpPr/>
          <p:nvPr/>
        </p:nvGrpSpPr>
        <p:grpSpPr>
          <a:xfrm>
            <a:off x="2028831" y="2044369"/>
            <a:ext cx="434975" cy="436563"/>
            <a:chOff x="2028826" y="1924051"/>
            <a:chExt cx="434975" cy="436563"/>
          </a:xfrm>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p:grpSpPr>
        <p:sp>
          <p:nvSpPr>
            <p:cNvPr id="10" name="Oval 50"/>
            <p:cNvSpPr>
              <a:spLocks noChangeArrowheads="1"/>
            </p:cNvSpPr>
            <p:nvPr/>
          </p:nvSpPr>
          <p:spPr bwMode="auto">
            <a:xfrm>
              <a:off x="4833938" y="2249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p:grpSpPr>
        <p:sp>
          <p:nvSpPr>
            <p:cNvPr id="17" name="Oval 56"/>
            <p:cNvSpPr>
              <a:spLocks noChangeArrowheads="1"/>
            </p:cNvSpPr>
            <p:nvPr/>
          </p:nvSpPr>
          <p:spPr bwMode="auto">
            <a:xfrm>
              <a:off x="5686426"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p:grpSpPr>
        <p:sp>
          <p:nvSpPr>
            <p:cNvPr id="25" name="Oval 63"/>
            <p:cNvSpPr>
              <a:spLocks noChangeArrowheads="1"/>
            </p:cNvSpPr>
            <p:nvPr/>
          </p:nvSpPr>
          <p:spPr bwMode="auto">
            <a:xfrm>
              <a:off x="6418263"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p:grpSpPr>
        <p:sp>
          <p:nvSpPr>
            <p:cNvPr id="75" name="Oval 104"/>
            <p:cNvSpPr>
              <a:spLocks noChangeArrowheads="1"/>
            </p:cNvSpPr>
            <p:nvPr/>
          </p:nvSpPr>
          <p:spPr bwMode="auto">
            <a:xfrm>
              <a:off x="8237538" y="30432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p:grpSpPr>
        <p:sp>
          <p:nvSpPr>
            <p:cNvPr id="124" name="Oval 144"/>
            <p:cNvSpPr>
              <a:spLocks noChangeArrowheads="1"/>
            </p:cNvSpPr>
            <p:nvPr/>
          </p:nvSpPr>
          <p:spPr bwMode="auto">
            <a:xfrm>
              <a:off x="2233613" y="46910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p:grpSpPr>
        <p:sp>
          <p:nvSpPr>
            <p:cNvPr id="149" name="Oval 164"/>
            <p:cNvSpPr>
              <a:spLocks noChangeArrowheads="1"/>
            </p:cNvSpPr>
            <p:nvPr/>
          </p:nvSpPr>
          <p:spPr bwMode="auto">
            <a:xfrm>
              <a:off x="9029701" y="47021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11</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ante</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BRANDING</a:t>
                </a:r>
                <a:endParaRPr lang="en-AU" sz="900" dirty="0">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STANDARDIZATION</a:t>
                </a:r>
                <a:endParaRPr lang="en-AU" sz="900" dirty="0">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HORTCODE CENTRAL</a:t>
                </a:r>
                <a:endParaRPr lang="en-AU" sz="900" dirty="0">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965143"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77657"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668322"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8083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371501"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8401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130243" y="5070003"/>
            <a:ext cx="10401357" cy="954107"/>
          </a:xfrm>
          <a:prstGeom prst="rect">
            <a:avLst/>
          </a:prstGeom>
        </p:spPr>
        <p:txBody>
          <a:bodyPr wrap="square">
            <a:spAutoFit/>
          </a:bodyPr>
          <a:lstStyle/>
          <a:p>
            <a:pPr algn="ct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84903"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272780"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16268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95055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83239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62026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134873" y="24662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99549" y="25296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856376" y="24730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18</a:t>
            </a:fld>
            <a:endParaRPr lang="en-US" sz="1050" dirty="0">
              <a:solidFill>
                <a:schemeClr val="bg1"/>
              </a:solidFill>
            </a:endParaRPr>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a:t>
            </a:fld>
            <a:endParaRPr lang="en-US" sz="1050" dirty="0">
              <a:solidFill>
                <a:schemeClr val="bg1"/>
              </a:solidFill>
            </a:endParaRPr>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1">
              <a:lumMod val="65000"/>
              <a:lumOff val="35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4565975" y="3018278"/>
            <a:ext cx="647658" cy="638606"/>
            <a:chOff x="2854452" y="2214257"/>
            <a:chExt cx="389042" cy="383604"/>
          </a:xfrm>
          <a:solidFill>
            <a:schemeClr val="tx1">
              <a:lumMod val="65000"/>
              <a:lumOff val="35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8404651" y="3106204"/>
            <a:ext cx="571162" cy="518286"/>
            <a:chOff x="5911205" y="5302538"/>
            <a:chExt cx="389042" cy="353026"/>
          </a:xfrm>
          <a:solidFill>
            <a:schemeClr val="tx1">
              <a:lumMod val="65000"/>
              <a:lumOff val="35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Picture Placeholder 10"/>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Picture Placeholder 5"/>
          <p:cNvSpPr>
            <a:spLocks noGrp="1"/>
          </p:cNvSpPr>
          <p:nvPr>
            <p:ph type="pic" sz="quarter" idx="13"/>
          </p:nvPr>
        </p:nvSpPr>
        <p:spPr/>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32"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tx1">
              <a:lumMod val="75000"/>
              <a:lumOff val="25000"/>
            </a:schemeClr>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240976" y="2946509"/>
            <a:ext cx="502887" cy="524016"/>
            <a:chOff x="5421312" y="5200650"/>
            <a:chExt cx="377826" cy="393701"/>
          </a:xfrm>
          <a:solidFill>
            <a:schemeClr val="tx1">
              <a:lumMod val="75000"/>
              <a:lumOff val="25000"/>
            </a:schemeClr>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0" name="Group 49"/>
          <p:cNvGrpSpPr/>
          <p:nvPr/>
        </p:nvGrpSpPr>
        <p:grpSpPr>
          <a:xfrm>
            <a:off x="10261503" y="3038519"/>
            <a:ext cx="585685" cy="339996"/>
            <a:chOff x="2629278" y="4675188"/>
            <a:chExt cx="484037" cy="280988"/>
          </a:xfrm>
          <a:solidFill>
            <a:schemeClr val="tx1">
              <a:lumMod val="75000"/>
              <a:lumOff val="25000"/>
            </a:schemeClr>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1">
              <a:lumMod val="85000"/>
              <a:lumOff val="15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tx1">
                    <a:lumMod val="85000"/>
                    <a:lumOff val="15000"/>
                  </a:schemeClr>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1">
              <a:lumMod val="85000"/>
              <a:lumOff val="15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33</a:t>
            </a:fld>
            <a:endParaRPr lang="en-US" sz="1050" dirty="0">
              <a:solidFill>
                <a:schemeClr val="bg1"/>
              </a:solidFill>
            </a:endParaRPr>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tx1">
                    <a:lumMod val="85000"/>
                    <a:lumOff val="15000"/>
                  </a:schemeClr>
                </a:solidFill>
                <a:latin typeface="+mj-lt"/>
                <a:ea typeface="Roboto Light" panose="02000000000000000000" pitchFamily="2" charset="0"/>
                <a:cs typeface="Arial" charset="0"/>
              </a:rPr>
              <a:t>aliquam</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2"/>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35</a:t>
            </a:fld>
            <a:endParaRPr lang="en-US" sz="1050" dirty="0">
              <a:solidFill>
                <a:schemeClr val="bg1"/>
              </a:solidFill>
            </a:endParaRP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Oval 41"/>
          <p:cNvSpPr/>
          <p:nvPr/>
        </p:nvSpPr>
        <p:spPr bwMode="gray">
          <a:xfrm>
            <a:off x="2984427"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bwMode="gray">
          <a:xfrm>
            <a:off x="6301501" y="3521824"/>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Oval 55"/>
          <p:cNvSpPr/>
          <p:nvPr/>
        </p:nvSpPr>
        <p:spPr bwMode="gray">
          <a:xfrm>
            <a:off x="9451124"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8" name="Oval 87"/>
          <p:cNvSpPr/>
          <p:nvPr/>
        </p:nvSpPr>
        <p:spPr bwMode="gray">
          <a:xfrm>
            <a:off x="6109334" y="1502945"/>
            <a:ext cx="1388993" cy="1388993"/>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906314237"/>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rgbClr val="FFFFFF"/>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43</a:t>
            </a:fld>
            <a:endParaRPr lang="en-US" sz="1050" dirty="0">
              <a:solidFill>
                <a:schemeClr val="bg1"/>
              </a:solidFill>
            </a:endParaRPr>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rgbClr val="FFFFFF"/>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45</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tx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01</a:t>
            </a:r>
            <a:endParaRPr lang="en-US" sz="4800" dirty="0">
              <a:solidFill>
                <a:schemeClr val="tx1">
                  <a:lumMod val="75000"/>
                  <a:lumOff val="25000"/>
                </a:schemeClr>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02</a:t>
            </a:r>
            <a:endParaRPr lang="en-US" sz="4800" dirty="0">
              <a:solidFill>
                <a:schemeClr val="tx1">
                  <a:lumMod val="75000"/>
                  <a:lumOff val="25000"/>
                </a:schemeClr>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03</a:t>
            </a:r>
            <a:endParaRPr lang="en-US" sz="4800" dirty="0">
              <a:solidFill>
                <a:schemeClr val="tx1">
                  <a:lumMod val="75000"/>
                  <a:lumOff val="25000"/>
                </a:schemeClr>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04</a:t>
            </a:r>
            <a:endParaRPr lang="en-US" sz="4800" dirty="0">
              <a:solidFill>
                <a:schemeClr val="tx1">
                  <a:lumMod val="75000"/>
                  <a:lumOff val="25000"/>
                </a:schemeClr>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04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PRODUCT</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01 | </a:t>
            </a:r>
            <a:r>
              <a:rPr lang="en-US" sz="1333" dirty="0">
                <a:latin typeface="Lato" panose="020F0502020204030203" pitchFamily="34" charset="0"/>
                <a:ea typeface="Open Sans" charset="0"/>
                <a:cs typeface="Lato" panose="020F0502020204030203" pitchFamily="34" charset="0"/>
              </a:rPr>
              <a:t>PROMOTION</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02 | </a:t>
            </a:r>
            <a:r>
              <a:rPr lang="en-US" sz="1333" dirty="0">
                <a:latin typeface="Lato" panose="020F0502020204030203" pitchFamily="34" charset="0"/>
                <a:ea typeface="Open Sans" charset="0"/>
                <a:cs typeface="Lato" panose="020F0502020204030203" pitchFamily="34" charset="0"/>
              </a:rPr>
              <a:t>PRICE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03 | </a:t>
            </a:r>
            <a:r>
              <a:rPr lang="en-US" sz="1333" dirty="0">
                <a:latin typeface="Lato" panose="020F0502020204030203" pitchFamily="34" charset="0"/>
                <a:ea typeface="Open Sans" charset="0"/>
                <a:cs typeface="Lato" panose="020F0502020204030203" pitchFamily="34" charset="0"/>
              </a:rPr>
              <a:t>PEOPLE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04 | </a:t>
            </a:r>
            <a:r>
              <a:rPr lang="en-US" sz="1333" dirty="0">
                <a:latin typeface="Lato" panose="020F0502020204030203" pitchFamily="34" charset="0"/>
                <a:ea typeface="Open Sans" charset="0"/>
                <a:cs typeface="Lato" panose="020F0502020204030203" pitchFamily="34" charset="0"/>
              </a:rPr>
              <a:t>PROCESSES</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05 | </a:t>
            </a:r>
            <a:r>
              <a:rPr lang="en-US" sz="1333" dirty="0">
                <a:latin typeface="Lato" panose="020F0502020204030203" pitchFamily="34" charset="0"/>
                <a:ea typeface="Open Sans" charset="0"/>
                <a:cs typeface="Lato" panose="020F0502020204030203" pitchFamily="34" charset="0"/>
              </a:rPr>
              <a:t>SERVICE</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06 | </a:t>
            </a:r>
            <a:r>
              <a:rPr lang="en-US" sz="1333" dirty="0">
                <a:latin typeface="Lato" panose="020F0502020204030203" pitchFamily="34" charset="0"/>
                <a:ea typeface="Open Sans" charset="0"/>
                <a:cs typeface="Lato" panose="020F0502020204030203" pitchFamily="34" charset="0"/>
              </a:rPr>
              <a:t>PRODUCT</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01</a:t>
              </a:r>
              <a:endParaRPr lang="en-US" sz="1867" dirty="0">
                <a:solidFill>
                  <a:srgbClr val="FFFFFF"/>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rgbClr val="FFFFFF"/>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04</a:t>
              </a:r>
              <a:endParaRPr lang="en-US" sz="1867" dirty="0">
                <a:solidFill>
                  <a:srgbClr val="FFFFFF"/>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rgbClr val="FFFFFF"/>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05</a:t>
              </a:r>
              <a:endParaRPr lang="en-US" sz="1867" dirty="0">
                <a:solidFill>
                  <a:srgbClr val="FFFFFF"/>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rgbClr val="FFFFFF"/>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06</a:t>
              </a:r>
              <a:endParaRPr lang="en-US" sz="1867" dirty="0">
                <a:solidFill>
                  <a:srgbClr val="FFFFFF"/>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rgbClr val="FFFFFF"/>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02</a:t>
              </a:r>
              <a:endParaRPr lang="en-US" sz="1867" dirty="0">
                <a:solidFill>
                  <a:srgbClr val="FFFFFF"/>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rgbClr val="FFFFFF"/>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03</a:t>
              </a:r>
              <a:endParaRPr lang="en-US" sz="1867" dirty="0">
                <a:solidFill>
                  <a:srgbClr val="FFFFFF"/>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47</a:t>
            </a:fld>
            <a:endParaRPr lang="en-US" sz="1050" dirty="0">
              <a:solidFill>
                <a:schemeClr val="bg1"/>
              </a:solidFill>
            </a:endParaRPr>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A</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B</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C</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D</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534,345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4,034,345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48</a:t>
            </a:fld>
            <a:endParaRPr lang="en-US" sz="1050" dirty="0">
              <a:solidFill>
                <a:schemeClr val="bg1"/>
              </a:solidFill>
            </a:endParaRPr>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accent1"/>
                </a:solidFill>
                <a:latin typeface="Lato" panose="020F0502020204030203" pitchFamily="34" charset="0"/>
                <a:cs typeface="Lato" panose="020F0502020204030203" pitchFamily="34" charset="0"/>
              </a:rPr>
              <a:t>15%</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accent2"/>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54,345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834,345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tx1">
              <a:lumMod val="75000"/>
              <a:lumOff val="25000"/>
            </a:schemeClr>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tx1">
              <a:lumMod val="75000"/>
              <a:lumOff val="25000"/>
            </a:schemeClr>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tx1">
              <a:lumMod val="75000"/>
              <a:lumOff val="25000"/>
            </a:schemeClr>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75000"/>
              <a:lumOff val="25000"/>
              <a:alpha val="14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75000"/>
              <a:lumOff val="25000"/>
              <a:alpha val="14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75000"/>
              <a:lumOff val="25000"/>
              <a:alpha val="14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75000"/>
              <a:lumOff val="25000"/>
              <a:alpha val="14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tx1">
                    <a:lumMod val="85000"/>
                    <a:lumOff val="15000"/>
                  </a:schemeClr>
                </a:solidFill>
                <a:latin typeface="+mj-lt"/>
                <a:ea typeface="Roboto Light" panose="02000000000000000000" pitchFamily="2" charset="0"/>
                <a:cs typeface="Arial" charset="0"/>
              </a:rPr>
              <a:t>volutpat</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100%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75%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2025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50%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2050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25%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2075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3000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2471943147"/>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53</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108876618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4160022848"/>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4122040702"/>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54</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1237551788"/>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55</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125351090"/>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129697052"/>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492160073"/>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01482085"/>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Picture Placeholder 127"/>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1"/>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1"/>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60</a:t>
            </a:fld>
            <a:endParaRPr lang="en-US" sz="1050" dirty="0">
              <a:solidFill>
                <a:schemeClr val="bg1"/>
              </a:solidFill>
            </a:endParaRPr>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61</a:t>
            </a:fld>
            <a:endParaRPr lang="en-US" sz="1050" dirty="0">
              <a:solidFill>
                <a:schemeClr val="bg1"/>
              </a:solidFill>
            </a:endParaRPr>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dirty="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dirty="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62</a:t>
            </a:fld>
            <a:endParaRPr lang="en-US" sz="1050" dirty="0">
              <a:solidFill>
                <a:schemeClr val="bg1"/>
              </a:solidFill>
            </a:endParaRPr>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tx1">
                    <a:lumMod val="85000"/>
                    <a:lumOff val="15000"/>
                  </a:schemeClr>
                </a:solidFill>
                <a:latin typeface="Lato" panose="020F0502020204030203" pitchFamily="34" charset="0"/>
                <a:cs typeface="Lato" panose="020F0502020204030203" pitchFamily="34" charset="0"/>
              </a:rPr>
              <a:t>SOLUTION OF </a:t>
            </a:r>
            <a:r>
              <a:rPr lang="en-US" sz="1800" b="1" dirty="0">
                <a:solidFill>
                  <a:schemeClr val="tx1">
                    <a:lumMod val="85000"/>
                    <a:lumOff val="15000"/>
                  </a:schemeClr>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3" name="Picture Placeholder 32"/>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4204064481"/>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aphicFrame>
        <p:nvGraphicFramePr>
          <p:cNvPr id="47" name="Chart 46"/>
          <p:cNvGraphicFramePr/>
          <p:nvPr>
            <p:extLst>
              <p:ext uri="{D42A27DB-BD31-4B8C-83A1-F6EECF244321}">
                <p14:modId xmlns:p14="http://schemas.microsoft.com/office/powerpoint/2010/main" val="666900676"/>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1390461594"/>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Your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grpSp>
        <p:nvGrpSpPr>
          <p:cNvPr id="56" name="Group 55"/>
          <p:cNvGrpSpPr/>
          <p:nvPr/>
        </p:nvGrpSpPr>
        <p:grpSpPr>
          <a:xfrm>
            <a:off x="1404341" y="1022742"/>
            <a:ext cx="4082062" cy="8184432"/>
            <a:chOff x="8726116" y="959059"/>
            <a:chExt cx="2450804" cy="4913811"/>
          </a:xfrm>
        </p:grpSpPr>
        <p:pic>
          <p:nvPicPr>
            <p:cNvPr id="57" name="Picture 5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58" name="Group 57"/>
            <p:cNvGrpSpPr/>
            <p:nvPr/>
          </p:nvGrpSpPr>
          <p:grpSpPr>
            <a:xfrm>
              <a:off x="9013329" y="1157946"/>
              <a:ext cx="281298" cy="50449"/>
              <a:chOff x="5050020" y="1151936"/>
              <a:chExt cx="306540" cy="54976"/>
            </a:xfrm>
          </p:grpSpPr>
          <p:sp>
            <p:nvSpPr>
              <p:cNvPr id="6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59" name="Group 58"/>
            <p:cNvGrpSpPr/>
            <p:nvPr/>
          </p:nvGrpSpPr>
          <p:grpSpPr>
            <a:xfrm>
              <a:off x="10615472" y="1132313"/>
              <a:ext cx="279675" cy="64231"/>
              <a:chOff x="6777604" y="1126614"/>
              <a:chExt cx="409473" cy="94041"/>
            </a:xfrm>
          </p:grpSpPr>
          <p:sp>
            <p:nvSpPr>
              <p:cNvPr id="6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9358295" y="1263857"/>
            <a:ext cx="2450804" cy="4913802"/>
            <a:chOff x="9358295" y="1263857"/>
            <a:chExt cx="2450804" cy="4913802"/>
          </a:xfrm>
        </p:grpSpPr>
        <p:pic>
          <p:nvPicPr>
            <p:cNvPr id="40" name="Picture 3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8295" y="1263857"/>
              <a:ext cx="2450804" cy="4913802"/>
            </a:xfrm>
            <a:prstGeom prst="rect">
              <a:avLst/>
            </a:prstGeom>
          </p:spPr>
        </p:pic>
        <p:grpSp>
          <p:nvGrpSpPr>
            <p:cNvPr id="8" name="Group 7"/>
            <p:cNvGrpSpPr/>
            <p:nvPr/>
          </p:nvGrpSpPr>
          <p:grpSpPr>
            <a:xfrm>
              <a:off x="9645509" y="1437113"/>
              <a:ext cx="1881816" cy="76080"/>
              <a:chOff x="9013331" y="1132313"/>
              <a:chExt cx="1881816" cy="76080"/>
            </a:xfrm>
          </p:grpSpPr>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7" name="Picture Placeholder 6"/>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ed Rectangle 24"/>
          <p:cNvSpPr/>
          <p:nvPr/>
        </p:nvSpPr>
        <p:spPr>
          <a:xfrm>
            <a:off x="5658018" y="1596284"/>
            <a:ext cx="1961646" cy="4171166"/>
          </a:xfrm>
          <a:prstGeom prst="roundRect">
            <a:avLst>
              <a:gd name="adj" fmla="val 9685"/>
            </a:avLst>
          </a:prstGeom>
          <a:blipFill dpi="0" rotWithShape="1">
            <a:blip r:embed="rId3"/>
            <a:srcRect/>
            <a:tile tx="0" ty="0" sx="10000" sy="12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2" name="Group 1"/>
          <p:cNvGrpSpPr/>
          <p:nvPr/>
        </p:nvGrpSpPr>
        <p:grpSpPr>
          <a:xfrm>
            <a:off x="4561560" y="1538151"/>
            <a:ext cx="3130061" cy="4300730"/>
            <a:chOff x="4561560" y="1538151"/>
            <a:chExt cx="3130061" cy="4300730"/>
          </a:xfrm>
        </p:grpSpPr>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69</a:t>
            </a:fld>
            <a:endParaRPr lang="en-US" sz="1050" dirty="0">
              <a:solidFill>
                <a:schemeClr val="bg1"/>
              </a:solidFill>
            </a:endParaRPr>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accent1"/>
                </a:solidFill>
                <a:latin typeface="+mj-lt"/>
                <a:ea typeface="Roboto" panose="02000000000000000000" pitchFamily="2" charset="0"/>
              </a:rPr>
              <a:t>APP STORE DOWNLOAD</a:t>
            </a:r>
          </a:p>
          <a:p>
            <a:endParaRPr lang="en-US" sz="1100" dirty="0" smtClean="0">
              <a:solidFill>
                <a:schemeClr val="tx1">
                  <a:lumMod val="85000"/>
                  <a:lumOff val="15000"/>
                </a:schemeClr>
              </a:solidFill>
              <a:latin typeface="+mj-lt"/>
              <a:ea typeface="Roboto" panose="02000000000000000000" pitchFamily="2" charset="0"/>
            </a:endParaRPr>
          </a:p>
          <a:p>
            <a:r>
              <a:rPr lang="en-US" sz="1100" dirty="0" smtClean="0">
                <a:solidFill>
                  <a:schemeClr val="tx1">
                    <a:lumMod val="85000"/>
                    <a:lumOff val="15000"/>
                  </a:schemeClr>
                </a:solidFill>
                <a:latin typeface="+mj-lt"/>
                <a:ea typeface="Roboto" panose="02000000000000000000" pitchFamily="2" charset="0"/>
              </a:rPr>
              <a:t>Conveniently </a:t>
            </a:r>
            <a:r>
              <a:rPr lang="en-US" sz="1100" dirty="0">
                <a:solidFill>
                  <a:schemeClr val="tx1">
                    <a:lumMod val="85000"/>
                    <a:lumOff val="15000"/>
                  </a:schemeClr>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tx1">
                    <a:lumMod val="85000"/>
                    <a:lumOff val="15000"/>
                  </a:schemeClr>
                </a:solidFill>
                <a:latin typeface="+mj-lt"/>
                <a:ea typeface="Roboto" panose="02000000000000000000" pitchFamily="2" charset="0"/>
              </a:rPr>
              <a:t>2014/10</a:t>
            </a:r>
          </a:p>
          <a:p>
            <a:r>
              <a:rPr lang="en-US" sz="1100" dirty="0" smtClean="0">
                <a:solidFill>
                  <a:schemeClr val="tx1">
                    <a:lumMod val="85000"/>
                    <a:lumOff val="15000"/>
                  </a:schemeClr>
                </a:solidFill>
                <a:latin typeface="+mj-lt"/>
                <a:ea typeface="Roboto" panose="02000000000000000000" pitchFamily="2" charset="0"/>
              </a:rPr>
              <a:t>JHON D</a:t>
            </a:r>
          </a:p>
          <a:p>
            <a:r>
              <a:rPr lang="en-US" sz="1100" dirty="0" smtClean="0">
                <a:solidFill>
                  <a:schemeClr val="tx1">
                    <a:lumMod val="85000"/>
                    <a:lumOff val="15000"/>
                  </a:schemeClr>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3744434670"/>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1">
              <a:lumMod val="75000"/>
              <a:lumOff val="25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1">
              <a:lumMod val="75000"/>
              <a:lumOff val="25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75</a:t>
            </a:fld>
            <a:endParaRPr lang="en-US" sz="1050" dirty="0">
              <a:solidFill>
                <a:schemeClr val="bg1"/>
              </a:solidFill>
            </a:endParaRPr>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7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76</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1</a:t>
            </a:r>
            <a:endParaRPr lang="en-US" sz="1100" dirty="0">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2</a:t>
            </a:r>
            <a:endParaRPr lang="en-US" sz="1100" dirty="0">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3</a:t>
            </a:r>
            <a:endParaRPr lang="en-US" sz="1100" dirty="0">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79</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1" dirty="0">
                <a:solidFill>
                  <a:schemeClr val="tx1">
                    <a:lumMod val="85000"/>
                    <a:lumOff val="15000"/>
                  </a:schemeClr>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of</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82</a:t>
            </a:fld>
            <a:endParaRPr lang="en-US" sz="1050" dirty="0">
              <a:solidFill>
                <a:schemeClr val="bg1"/>
              </a:solidFill>
            </a:endParaRPr>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aliquet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83</a:t>
            </a:fld>
            <a:endParaRPr lang="en-US" sz="1050" dirty="0">
              <a:solidFill>
                <a:schemeClr val="bg1"/>
              </a:solidFill>
            </a:endParaRPr>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Free Support</a:t>
            </a:r>
            <a:endParaRPr lang="en-US" sz="1100" dirty="0">
              <a:solidFill>
                <a:schemeClr val="tx1">
                  <a:lumMod val="85000"/>
                  <a:lumOff val="15000"/>
                </a:schemeClr>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Easy Customize</a:t>
            </a:r>
            <a:endParaRPr lang="en-US" sz="1100">
              <a:solidFill>
                <a:schemeClr val="tx1">
                  <a:lumMod val="85000"/>
                  <a:lumOff val="15000"/>
                </a:schemeClr>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Modern &amp; Clean Design</a:t>
            </a:r>
            <a:endParaRPr lang="en-US" sz="1100">
              <a:solidFill>
                <a:schemeClr val="tx1">
                  <a:lumMod val="85000"/>
                  <a:lumOff val="15000"/>
                </a:schemeClr>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Unique File Download</a:t>
            </a:r>
            <a:endParaRPr lang="en-US" sz="1100">
              <a:solidFill>
                <a:schemeClr val="tx1">
                  <a:lumMod val="85000"/>
                  <a:lumOff val="15000"/>
                </a:schemeClr>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Consulting Forum</a:t>
            </a:r>
            <a:endParaRPr lang="en-US" sz="1100" dirty="0">
              <a:solidFill>
                <a:schemeClr val="tx1">
                  <a:lumMod val="85000"/>
                  <a:lumOff val="15000"/>
                </a:schemeClr>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smtClean="0">
                <a:solidFill>
                  <a:schemeClr val="accent1"/>
                </a:solidFill>
                <a:latin typeface="Lato" panose="020F0502020204030203" pitchFamily="34" charset="0"/>
                <a:ea typeface="Roboto" panose="02000000000000000000" pitchFamily="2" charset="0"/>
                <a:cs typeface="Lato" panose="020F0502020204030203" pitchFamily="34" charset="0"/>
              </a:rPr>
              <a:t>1885,25k</a:t>
            </a:r>
            <a:endPar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accent6"/>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accent6"/>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accent3"/>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accent3"/>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lumMod val="65000"/>
                  </a:schemeClr>
                </a:solidFill>
                <a:latin typeface="Roboto" panose="02000000000000000000" pitchFamily="2" charset="0"/>
                <a:ea typeface="Roboto" panose="02000000000000000000" pitchFamily="2" charset="0"/>
              </a:rPr>
              <a:t>www.websitename.com</a:t>
            </a:r>
            <a:endParaRPr lang="en-US" sz="900">
              <a:solidFill>
                <a:schemeClr val="bg1">
                  <a:lumMod val="65000"/>
                </a:schemeClr>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accent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85</a:t>
            </a:fld>
            <a:endParaRPr lang="en-US" sz="1050" dirty="0">
              <a:solidFill>
                <a:schemeClr val="bg1"/>
              </a:solidFill>
            </a:endParaRPr>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aphicFrame>
        <p:nvGraphicFramePr>
          <p:cNvPr id="121" name="Chart 120"/>
          <p:cNvGraphicFramePr/>
          <p:nvPr>
            <p:extLst>
              <p:ext uri="{D42A27DB-BD31-4B8C-83A1-F6EECF244321}">
                <p14:modId xmlns:p14="http://schemas.microsoft.com/office/powerpoint/2010/main" val="3110284889"/>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90</a:t>
            </a:fld>
            <a:endParaRPr lang="en-US" sz="1050" dirty="0">
              <a:solidFill>
                <a:schemeClr val="bg1"/>
              </a:solidFill>
            </a:endParaRPr>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80%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50%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15%</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341713316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78" name="Text Placeholder 3"/>
          <p:cNvSpPr txBox="1">
            <a:spLocks/>
          </p:cNvSpPr>
          <p:nvPr/>
        </p:nvSpPr>
        <p:spPr>
          <a:xfrm>
            <a:off x="7320252" y="4203396"/>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2010</a:t>
              </a:r>
            </a:p>
          </p:txBody>
        </p:sp>
        <p:sp>
          <p:nvSpPr>
            <p:cNvPr id="39" name="Text Placeholder 3"/>
            <p:cNvSpPr txBox="1">
              <a:spLocks/>
            </p:cNvSpPr>
            <p:nvPr/>
          </p:nvSpPr>
          <p:spPr>
            <a:xfrm>
              <a:off x="3592719" y="1887878"/>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2011</a:t>
              </a:r>
            </a:p>
          </p:txBody>
        </p:sp>
        <p:sp>
          <p:nvSpPr>
            <p:cNvPr id="40" name="Text Placeholder 3"/>
            <p:cNvSpPr txBox="1">
              <a:spLocks/>
            </p:cNvSpPr>
            <p:nvPr/>
          </p:nvSpPr>
          <p:spPr>
            <a:xfrm>
              <a:off x="3592719" y="2417357"/>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2012</a:t>
              </a:r>
            </a:p>
          </p:txBody>
        </p:sp>
        <p:sp>
          <p:nvSpPr>
            <p:cNvPr id="41" name="Text Placeholder 3"/>
            <p:cNvSpPr txBox="1">
              <a:spLocks/>
            </p:cNvSpPr>
            <p:nvPr/>
          </p:nvSpPr>
          <p:spPr>
            <a:xfrm>
              <a:off x="3592719" y="2946836"/>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2013</a:t>
              </a:r>
            </a:p>
          </p:txBody>
        </p:sp>
        <p:sp>
          <p:nvSpPr>
            <p:cNvPr id="42" name="Text Placeholder 3"/>
            <p:cNvSpPr txBox="1">
              <a:spLocks/>
            </p:cNvSpPr>
            <p:nvPr/>
          </p:nvSpPr>
          <p:spPr>
            <a:xfrm>
              <a:off x="3592719" y="3476315"/>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tx1">
                    <a:lumMod val="85000"/>
                    <a:lumOff val="15000"/>
                  </a:schemeClr>
                </a:solidFill>
                <a:latin typeface="Lato" panose="020F0502020204030203" pitchFamily="34" charset="0"/>
                <a:ea typeface="Open Sans" charset="0"/>
                <a:cs typeface="Lato" panose="020F0502020204030203" pitchFamily="34" charset="0"/>
              </a:rPr>
              <a:t>POPULATION </a:t>
            </a:r>
            <a:r>
              <a:rPr lang="en-US" sz="1400" dirty="0">
                <a:solidFill>
                  <a:schemeClr val="tx1">
                    <a:lumMod val="85000"/>
                    <a:lumOff val="15000"/>
                  </a:schemeClr>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10,154,345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15,554,345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5" name="Group 4"/>
          <p:cNvGrpSpPr/>
          <p:nvPr/>
        </p:nvGrpSpPr>
        <p:grpSpPr>
          <a:xfrm>
            <a:off x="2038357" y="1531943"/>
            <a:ext cx="434975" cy="434975"/>
            <a:chOff x="2038351" y="1531938"/>
            <a:chExt cx="434975" cy="434975"/>
          </a:xfrm>
        </p:grpSpPr>
        <p:sp>
          <p:nvSpPr>
            <p:cNvPr id="6" name="Oval 65"/>
            <p:cNvSpPr>
              <a:spLocks noChangeArrowheads="1"/>
            </p:cNvSpPr>
            <p:nvPr/>
          </p:nvSpPr>
          <p:spPr bwMode="auto">
            <a:xfrm>
              <a:off x="2263776" y="187801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927357" y="1531943"/>
            <a:ext cx="434975" cy="434975"/>
            <a:chOff x="2927351" y="1531938"/>
            <a:chExt cx="434975" cy="434975"/>
          </a:xfrm>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Oval 68"/>
            <p:cNvSpPr>
              <a:spLocks noChangeArrowheads="1"/>
            </p:cNvSpPr>
            <p:nvPr/>
          </p:nvSpPr>
          <p:spPr bwMode="auto">
            <a:xfrm>
              <a:off x="2989263" y="174466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69"/>
            <p:cNvSpPr>
              <a:spLocks noChangeArrowheads="1"/>
            </p:cNvSpPr>
            <p:nvPr/>
          </p:nvSpPr>
          <p:spPr bwMode="auto">
            <a:xfrm>
              <a:off x="3140076" y="1897063"/>
              <a:ext cx="9525" cy="95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76"/>
            <p:cNvSpPr>
              <a:spLocks noChangeArrowheads="1"/>
            </p:cNvSpPr>
            <p:nvPr/>
          </p:nvSpPr>
          <p:spPr bwMode="auto">
            <a:xfrm>
              <a:off x="3292476" y="1744663"/>
              <a:ext cx="9525"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3746506" y="1531943"/>
            <a:ext cx="434975" cy="434975"/>
            <a:chOff x="3746501" y="1531938"/>
            <a:chExt cx="434975" cy="434975"/>
          </a:xfrm>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4660901" y="1531943"/>
            <a:ext cx="312739" cy="434975"/>
            <a:chOff x="4660901" y="1531938"/>
            <a:chExt cx="312738" cy="434975"/>
          </a:xfrm>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5511804" y="1531943"/>
            <a:ext cx="314325" cy="434975"/>
            <a:chOff x="5511801" y="1531938"/>
            <a:chExt cx="314325" cy="434975"/>
          </a:xfrm>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6" name="Group 45"/>
          <p:cNvGrpSpPr/>
          <p:nvPr/>
        </p:nvGrpSpPr>
        <p:grpSpPr>
          <a:xfrm>
            <a:off x="2078040" y="2384431"/>
            <a:ext cx="354013" cy="434975"/>
            <a:chOff x="2078038" y="2384426"/>
            <a:chExt cx="354013" cy="434975"/>
          </a:xfrm>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2892431" y="2384431"/>
            <a:ext cx="434975" cy="434975"/>
            <a:chOff x="2892426" y="2384426"/>
            <a:chExt cx="434975" cy="434975"/>
          </a:xfrm>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3786188" y="2384431"/>
            <a:ext cx="354013" cy="434975"/>
            <a:chOff x="3786188" y="2384426"/>
            <a:chExt cx="354013" cy="434975"/>
          </a:xfrm>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4640264" y="2384431"/>
            <a:ext cx="354013" cy="434975"/>
            <a:chOff x="4640263" y="2384426"/>
            <a:chExt cx="354013" cy="434975"/>
          </a:xfrm>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6305557" y="2384431"/>
            <a:ext cx="434975" cy="434975"/>
            <a:chOff x="6305551" y="2384426"/>
            <a:chExt cx="434975" cy="434975"/>
          </a:xfrm>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8012118" y="2384431"/>
            <a:ext cx="434975" cy="434975"/>
            <a:chOff x="8012113" y="2384426"/>
            <a:chExt cx="434975" cy="434975"/>
          </a:xfrm>
        </p:grpSpPr>
        <p:sp>
          <p:nvSpPr>
            <p:cNvPr id="70" name="Rectangle 119"/>
            <p:cNvSpPr>
              <a:spLocks noChangeArrowheads="1"/>
            </p:cNvSpPr>
            <p:nvPr/>
          </p:nvSpPr>
          <p:spPr bwMode="auto">
            <a:xfrm>
              <a:off x="80518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Rectangle 120"/>
            <p:cNvSpPr>
              <a:spLocks noChangeArrowheads="1"/>
            </p:cNvSpPr>
            <p:nvPr/>
          </p:nvSpPr>
          <p:spPr bwMode="auto">
            <a:xfrm>
              <a:off x="805180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121"/>
            <p:cNvSpPr>
              <a:spLocks noChangeArrowheads="1"/>
            </p:cNvSpPr>
            <p:nvPr/>
          </p:nvSpPr>
          <p:spPr bwMode="auto">
            <a:xfrm>
              <a:off x="805180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Rectangle 122"/>
            <p:cNvSpPr>
              <a:spLocks noChangeArrowheads="1"/>
            </p:cNvSpPr>
            <p:nvPr/>
          </p:nvSpPr>
          <p:spPr bwMode="auto">
            <a:xfrm>
              <a:off x="8399463" y="2649538"/>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Rectangle 123"/>
            <p:cNvSpPr>
              <a:spLocks noChangeArrowheads="1"/>
            </p:cNvSpPr>
            <p:nvPr/>
          </p:nvSpPr>
          <p:spPr bwMode="auto">
            <a:xfrm>
              <a:off x="80518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Rectangle 124"/>
            <p:cNvSpPr>
              <a:spLocks noChangeArrowheads="1"/>
            </p:cNvSpPr>
            <p:nvPr/>
          </p:nvSpPr>
          <p:spPr bwMode="auto">
            <a:xfrm>
              <a:off x="80518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125"/>
            <p:cNvSpPr>
              <a:spLocks noChangeArrowheads="1"/>
            </p:cNvSpPr>
            <p:nvPr/>
          </p:nvSpPr>
          <p:spPr bwMode="auto">
            <a:xfrm>
              <a:off x="805180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126"/>
            <p:cNvSpPr>
              <a:spLocks noChangeArrowheads="1"/>
            </p:cNvSpPr>
            <p:nvPr/>
          </p:nvSpPr>
          <p:spPr bwMode="auto">
            <a:xfrm>
              <a:off x="8399463" y="2690813"/>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Rectangle 127"/>
            <p:cNvSpPr>
              <a:spLocks noChangeArrowheads="1"/>
            </p:cNvSpPr>
            <p:nvPr/>
          </p:nvSpPr>
          <p:spPr bwMode="auto">
            <a:xfrm>
              <a:off x="80518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Rectangle 128"/>
            <p:cNvSpPr>
              <a:spLocks noChangeArrowheads="1"/>
            </p:cNvSpPr>
            <p:nvPr/>
          </p:nvSpPr>
          <p:spPr bwMode="auto">
            <a:xfrm>
              <a:off x="80518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129"/>
            <p:cNvSpPr>
              <a:spLocks noChangeArrowheads="1"/>
            </p:cNvSpPr>
            <p:nvPr/>
          </p:nvSpPr>
          <p:spPr bwMode="auto">
            <a:xfrm>
              <a:off x="8399463" y="2506663"/>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Rectangle 130"/>
            <p:cNvSpPr>
              <a:spLocks noChangeArrowheads="1"/>
            </p:cNvSpPr>
            <p:nvPr/>
          </p:nvSpPr>
          <p:spPr bwMode="auto">
            <a:xfrm>
              <a:off x="8399463" y="2465388"/>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Rectangle 132"/>
            <p:cNvSpPr>
              <a:spLocks noChangeArrowheads="1"/>
            </p:cNvSpPr>
            <p:nvPr/>
          </p:nvSpPr>
          <p:spPr bwMode="auto">
            <a:xfrm>
              <a:off x="8399463" y="2732088"/>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Rectangle 133"/>
            <p:cNvSpPr>
              <a:spLocks noChangeArrowheads="1"/>
            </p:cNvSpPr>
            <p:nvPr/>
          </p:nvSpPr>
          <p:spPr bwMode="auto">
            <a:xfrm>
              <a:off x="8399463" y="2425701"/>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Rectangle 134"/>
            <p:cNvSpPr>
              <a:spLocks noChangeArrowheads="1"/>
            </p:cNvSpPr>
            <p:nvPr/>
          </p:nvSpPr>
          <p:spPr bwMode="auto">
            <a:xfrm>
              <a:off x="8399463" y="2546351"/>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Rectangle 135"/>
            <p:cNvSpPr>
              <a:spLocks noChangeArrowheads="1"/>
            </p:cNvSpPr>
            <p:nvPr/>
          </p:nvSpPr>
          <p:spPr bwMode="auto">
            <a:xfrm>
              <a:off x="8399463" y="2771776"/>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66191" y="2384431"/>
            <a:ext cx="433388" cy="434975"/>
            <a:chOff x="8866188" y="2384426"/>
            <a:chExt cx="433388" cy="434975"/>
          </a:xfrm>
        </p:grpSpPr>
        <p:sp>
          <p:nvSpPr>
            <p:cNvPr id="88" name="Rectangle 136"/>
            <p:cNvSpPr>
              <a:spLocks noChangeArrowheads="1"/>
            </p:cNvSpPr>
            <p:nvPr/>
          </p:nvSpPr>
          <p:spPr bwMode="auto">
            <a:xfrm>
              <a:off x="8905876"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Rectangle 137"/>
            <p:cNvSpPr>
              <a:spLocks noChangeArrowheads="1"/>
            </p:cNvSpPr>
            <p:nvPr/>
          </p:nvSpPr>
          <p:spPr bwMode="auto">
            <a:xfrm>
              <a:off x="8905876"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Rectangle 138"/>
            <p:cNvSpPr>
              <a:spLocks noChangeArrowheads="1"/>
            </p:cNvSpPr>
            <p:nvPr/>
          </p:nvSpPr>
          <p:spPr bwMode="auto">
            <a:xfrm>
              <a:off x="8905876"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Rectangle 139"/>
            <p:cNvSpPr>
              <a:spLocks noChangeArrowheads="1"/>
            </p:cNvSpPr>
            <p:nvPr/>
          </p:nvSpPr>
          <p:spPr bwMode="auto">
            <a:xfrm>
              <a:off x="8905876"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Rectangle 140"/>
            <p:cNvSpPr>
              <a:spLocks noChangeArrowheads="1"/>
            </p:cNvSpPr>
            <p:nvPr/>
          </p:nvSpPr>
          <p:spPr bwMode="auto">
            <a:xfrm>
              <a:off x="91694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Rectangle 141"/>
            <p:cNvSpPr>
              <a:spLocks noChangeArrowheads="1"/>
            </p:cNvSpPr>
            <p:nvPr/>
          </p:nvSpPr>
          <p:spPr bwMode="auto">
            <a:xfrm>
              <a:off x="8905876"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Rectangle 143"/>
            <p:cNvSpPr>
              <a:spLocks noChangeArrowheads="1"/>
            </p:cNvSpPr>
            <p:nvPr/>
          </p:nvSpPr>
          <p:spPr bwMode="auto">
            <a:xfrm>
              <a:off x="8905876"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Rectangle 145"/>
            <p:cNvSpPr>
              <a:spLocks noChangeArrowheads="1"/>
            </p:cNvSpPr>
            <p:nvPr/>
          </p:nvSpPr>
          <p:spPr bwMode="auto">
            <a:xfrm>
              <a:off x="91694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Rectangle 146"/>
            <p:cNvSpPr>
              <a:spLocks noChangeArrowheads="1"/>
            </p:cNvSpPr>
            <p:nvPr/>
          </p:nvSpPr>
          <p:spPr bwMode="auto">
            <a:xfrm>
              <a:off x="91694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Rectangle 147"/>
            <p:cNvSpPr>
              <a:spLocks noChangeArrowheads="1"/>
            </p:cNvSpPr>
            <p:nvPr/>
          </p:nvSpPr>
          <p:spPr bwMode="auto">
            <a:xfrm>
              <a:off x="9169401"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Rectangle 148"/>
            <p:cNvSpPr>
              <a:spLocks noChangeArrowheads="1"/>
            </p:cNvSpPr>
            <p:nvPr/>
          </p:nvSpPr>
          <p:spPr bwMode="auto">
            <a:xfrm>
              <a:off x="91694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Rectangle 149"/>
            <p:cNvSpPr>
              <a:spLocks noChangeArrowheads="1"/>
            </p:cNvSpPr>
            <p:nvPr/>
          </p:nvSpPr>
          <p:spPr bwMode="auto">
            <a:xfrm>
              <a:off x="91694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9718682" y="2384431"/>
            <a:ext cx="434975" cy="434975"/>
            <a:chOff x="9718676" y="2384426"/>
            <a:chExt cx="434975" cy="434975"/>
          </a:xfrm>
        </p:grpSpPr>
        <p:sp>
          <p:nvSpPr>
            <p:cNvPr id="103" name="Rectangle 150"/>
            <p:cNvSpPr>
              <a:spLocks noChangeArrowheads="1"/>
            </p:cNvSpPr>
            <p:nvPr/>
          </p:nvSpPr>
          <p:spPr bwMode="auto">
            <a:xfrm>
              <a:off x="10104438"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Rectangle 151"/>
            <p:cNvSpPr>
              <a:spLocks noChangeArrowheads="1"/>
            </p:cNvSpPr>
            <p:nvPr/>
          </p:nvSpPr>
          <p:spPr bwMode="auto">
            <a:xfrm>
              <a:off x="975995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Rectangle 153"/>
            <p:cNvSpPr>
              <a:spLocks noChangeArrowheads="1"/>
            </p:cNvSpPr>
            <p:nvPr/>
          </p:nvSpPr>
          <p:spPr bwMode="auto">
            <a:xfrm>
              <a:off x="975995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Rectangle 154"/>
            <p:cNvSpPr>
              <a:spLocks noChangeArrowheads="1"/>
            </p:cNvSpPr>
            <p:nvPr/>
          </p:nvSpPr>
          <p:spPr bwMode="auto">
            <a:xfrm>
              <a:off x="975995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Rectangle 155"/>
            <p:cNvSpPr>
              <a:spLocks noChangeArrowheads="1"/>
            </p:cNvSpPr>
            <p:nvPr/>
          </p:nvSpPr>
          <p:spPr bwMode="auto">
            <a:xfrm>
              <a:off x="975995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56"/>
            <p:cNvSpPr>
              <a:spLocks noChangeArrowheads="1"/>
            </p:cNvSpPr>
            <p:nvPr/>
          </p:nvSpPr>
          <p:spPr bwMode="auto">
            <a:xfrm>
              <a:off x="975995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157"/>
            <p:cNvSpPr>
              <a:spLocks noChangeArrowheads="1"/>
            </p:cNvSpPr>
            <p:nvPr/>
          </p:nvSpPr>
          <p:spPr bwMode="auto">
            <a:xfrm>
              <a:off x="975995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Rectangle 158"/>
            <p:cNvSpPr>
              <a:spLocks noChangeArrowheads="1"/>
            </p:cNvSpPr>
            <p:nvPr/>
          </p:nvSpPr>
          <p:spPr bwMode="auto">
            <a:xfrm>
              <a:off x="975995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159"/>
            <p:cNvSpPr>
              <a:spLocks noChangeArrowheads="1"/>
            </p:cNvSpPr>
            <p:nvPr/>
          </p:nvSpPr>
          <p:spPr bwMode="auto">
            <a:xfrm>
              <a:off x="975995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Rectangle 160"/>
            <p:cNvSpPr>
              <a:spLocks noChangeArrowheads="1"/>
            </p:cNvSpPr>
            <p:nvPr/>
          </p:nvSpPr>
          <p:spPr bwMode="auto">
            <a:xfrm>
              <a:off x="10104438"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161"/>
            <p:cNvSpPr>
              <a:spLocks noChangeArrowheads="1"/>
            </p:cNvSpPr>
            <p:nvPr/>
          </p:nvSpPr>
          <p:spPr bwMode="auto">
            <a:xfrm>
              <a:off x="10104438"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Rectangle 162"/>
            <p:cNvSpPr>
              <a:spLocks noChangeArrowheads="1"/>
            </p:cNvSpPr>
            <p:nvPr/>
          </p:nvSpPr>
          <p:spPr bwMode="auto">
            <a:xfrm>
              <a:off x="10104438"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Rectangle 163"/>
            <p:cNvSpPr>
              <a:spLocks noChangeArrowheads="1"/>
            </p:cNvSpPr>
            <p:nvPr/>
          </p:nvSpPr>
          <p:spPr bwMode="auto">
            <a:xfrm>
              <a:off x="10104438"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Rectangle 164"/>
            <p:cNvSpPr>
              <a:spLocks noChangeArrowheads="1"/>
            </p:cNvSpPr>
            <p:nvPr/>
          </p:nvSpPr>
          <p:spPr bwMode="auto">
            <a:xfrm>
              <a:off x="10104438"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Rectangle 166"/>
            <p:cNvSpPr>
              <a:spLocks noChangeArrowheads="1"/>
            </p:cNvSpPr>
            <p:nvPr/>
          </p:nvSpPr>
          <p:spPr bwMode="auto">
            <a:xfrm>
              <a:off x="10104438"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Rectangle 167"/>
            <p:cNvSpPr>
              <a:spLocks noChangeArrowheads="1"/>
            </p:cNvSpPr>
            <p:nvPr/>
          </p:nvSpPr>
          <p:spPr bwMode="auto">
            <a:xfrm>
              <a:off x="10104438"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121"/>
          <p:cNvGrpSpPr/>
          <p:nvPr/>
        </p:nvGrpSpPr>
        <p:grpSpPr>
          <a:xfrm>
            <a:off x="2892431" y="3279781"/>
            <a:ext cx="434975" cy="352425"/>
            <a:chOff x="2892426" y="3279776"/>
            <a:chExt cx="434975" cy="352425"/>
          </a:xfrm>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4597406" y="3411539"/>
            <a:ext cx="438151" cy="90488"/>
            <a:chOff x="4597401" y="3411538"/>
            <a:chExt cx="438150" cy="90488"/>
          </a:xfrm>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5451482" y="3238506"/>
            <a:ext cx="434975" cy="434975"/>
            <a:chOff x="5451476" y="3238501"/>
            <a:chExt cx="434975" cy="434975"/>
          </a:xfrm>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6305557" y="3238506"/>
            <a:ext cx="434975" cy="434975"/>
            <a:chOff x="6305551" y="3238501"/>
            <a:chExt cx="434975" cy="434975"/>
          </a:xfrm>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8866191" y="3259137"/>
            <a:ext cx="433388" cy="388939"/>
            <a:chOff x="8866188" y="3259138"/>
            <a:chExt cx="433388" cy="388938"/>
          </a:xfrm>
        </p:grpSpPr>
        <p:sp>
          <p:nvSpPr>
            <p:cNvPr id="143" name="Oval 185"/>
            <p:cNvSpPr>
              <a:spLocks noChangeArrowheads="1"/>
            </p:cNvSpPr>
            <p:nvPr/>
          </p:nvSpPr>
          <p:spPr bwMode="auto">
            <a:xfrm>
              <a:off x="9059863" y="3411538"/>
              <a:ext cx="49213"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Oval 186"/>
            <p:cNvSpPr>
              <a:spLocks noChangeArrowheads="1"/>
            </p:cNvSpPr>
            <p:nvPr/>
          </p:nvSpPr>
          <p:spPr bwMode="auto">
            <a:xfrm>
              <a:off x="8958263" y="3411538"/>
              <a:ext cx="47625"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Oval 188"/>
            <p:cNvSpPr>
              <a:spLocks noChangeArrowheads="1"/>
            </p:cNvSpPr>
            <p:nvPr/>
          </p:nvSpPr>
          <p:spPr bwMode="auto">
            <a:xfrm>
              <a:off x="9159876" y="3411538"/>
              <a:ext cx="50800"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8682" y="3259137"/>
            <a:ext cx="434975" cy="388939"/>
            <a:chOff x="9718676" y="3259138"/>
            <a:chExt cx="434975" cy="388938"/>
          </a:xfrm>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1" name="Group 150"/>
          <p:cNvGrpSpPr/>
          <p:nvPr/>
        </p:nvGrpSpPr>
        <p:grpSpPr>
          <a:xfrm>
            <a:off x="2892431" y="4092582"/>
            <a:ext cx="434975" cy="434975"/>
            <a:chOff x="2892426" y="4092576"/>
            <a:chExt cx="434975" cy="434975"/>
          </a:xfrm>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3746506" y="4092582"/>
            <a:ext cx="434975" cy="434975"/>
            <a:chOff x="3746501" y="4092576"/>
            <a:chExt cx="434975" cy="434975"/>
          </a:xfrm>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196"/>
            <p:cNvSpPr>
              <a:spLocks noChangeArrowheads="1"/>
            </p:cNvSpPr>
            <p:nvPr/>
          </p:nvSpPr>
          <p:spPr bwMode="auto">
            <a:xfrm>
              <a:off x="3956051" y="4383088"/>
              <a:ext cx="17463" cy="222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97406" y="4092582"/>
            <a:ext cx="438151" cy="434975"/>
            <a:chOff x="4597401" y="4092576"/>
            <a:chExt cx="438150" cy="434975"/>
          </a:xfrm>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Oval 199"/>
            <p:cNvSpPr>
              <a:spLocks noChangeArrowheads="1"/>
            </p:cNvSpPr>
            <p:nvPr/>
          </p:nvSpPr>
          <p:spPr bwMode="auto">
            <a:xfrm>
              <a:off x="4802188" y="4376738"/>
              <a:ext cx="26988" cy="2857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 name="Group 162"/>
          <p:cNvGrpSpPr/>
          <p:nvPr/>
        </p:nvGrpSpPr>
        <p:grpSpPr>
          <a:xfrm>
            <a:off x="5451482" y="4133851"/>
            <a:ext cx="434975" cy="354012"/>
            <a:chOff x="5451476" y="4133851"/>
            <a:chExt cx="434975" cy="354012"/>
          </a:xfrm>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6305557" y="4092582"/>
            <a:ext cx="434975" cy="434975"/>
            <a:chOff x="6305551" y="4092576"/>
            <a:chExt cx="434975" cy="434975"/>
          </a:xfrm>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7159631" y="4133852"/>
            <a:ext cx="434975" cy="354013"/>
            <a:chOff x="7159626" y="4133850"/>
            <a:chExt cx="434975" cy="354013"/>
          </a:xfrm>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3" name="Group 172"/>
          <p:cNvGrpSpPr/>
          <p:nvPr/>
        </p:nvGrpSpPr>
        <p:grpSpPr>
          <a:xfrm>
            <a:off x="8012118" y="4092581"/>
            <a:ext cx="434975" cy="434975"/>
            <a:chOff x="8012113" y="4092575"/>
            <a:chExt cx="434975" cy="434975"/>
          </a:xfrm>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8866191" y="4092575"/>
            <a:ext cx="433388" cy="434976"/>
            <a:chOff x="8866188" y="4092575"/>
            <a:chExt cx="433388" cy="434976"/>
          </a:xfrm>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9718682" y="4092581"/>
            <a:ext cx="434975" cy="434975"/>
            <a:chOff x="9718676" y="4092575"/>
            <a:chExt cx="434975" cy="434975"/>
          </a:xfrm>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2" name="Group 191"/>
          <p:cNvGrpSpPr/>
          <p:nvPr/>
        </p:nvGrpSpPr>
        <p:grpSpPr>
          <a:xfrm>
            <a:off x="2038357" y="4987928"/>
            <a:ext cx="434975" cy="354013"/>
            <a:chOff x="2038351" y="4987925"/>
            <a:chExt cx="434975" cy="354013"/>
          </a:xfrm>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5" name="Group 194"/>
          <p:cNvGrpSpPr/>
          <p:nvPr/>
        </p:nvGrpSpPr>
        <p:grpSpPr>
          <a:xfrm>
            <a:off x="2892431" y="4987928"/>
            <a:ext cx="434975" cy="354013"/>
            <a:chOff x="2892426" y="4987925"/>
            <a:chExt cx="434975" cy="354013"/>
          </a:xfrm>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0" name="Group 199"/>
          <p:cNvGrpSpPr/>
          <p:nvPr/>
        </p:nvGrpSpPr>
        <p:grpSpPr>
          <a:xfrm>
            <a:off x="3746506" y="4945065"/>
            <a:ext cx="434975" cy="436563"/>
            <a:chOff x="3746501" y="4945063"/>
            <a:chExt cx="434975" cy="436562"/>
          </a:xfrm>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97406" y="4945065"/>
            <a:ext cx="438151" cy="436563"/>
            <a:chOff x="4597401" y="4945063"/>
            <a:chExt cx="438150" cy="436562"/>
          </a:xfrm>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51482" y="4945065"/>
            <a:ext cx="434975" cy="436563"/>
            <a:chOff x="5451476" y="4945063"/>
            <a:chExt cx="434975" cy="436563"/>
          </a:xfrm>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9" name="Group 208"/>
          <p:cNvGrpSpPr/>
          <p:nvPr/>
        </p:nvGrpSpPr>
        <p:grpSpPr>
          <a:xfrm>
            <a:off x="6305557" y="4956177"/>
            <a:ext cx="434975" cy="425451"/>
            <a:chOff x="6305551" y="4956175"/>
            <a:chExt cx="434975" cy="425450"/>
          </a:xfrm>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6" name="Group 215"/>
          <p:cNvGrpSpPr/>
          <p:nvPr/>
        </p:nvGrpSpPr>
        <p:grpSpPr>
          <a:xfrm>
            <a:off x="8012118" y="4945065"/>
            <a:ext cx="434975" cy="436563"/>
            <a:chOff x="8012113" y="4945063"/>
            <a:chExt cx="434975" cy="436563"/>
          </a:xfrm>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8866191" y="4945065"/>
            <a:ext cx="433388" cy="436563"/>
            <a:chOff x="8866188" y="4945063"/>
            <a:chExt cx="433388" cy="436563"/>
          </a:xfrm>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3" name="Group 222"/>
          <p:cNvGrpSpPr/>
          <p:nvPr/>
        </p:nvGrpSpPr>
        <p:grpSpPr>
          <a:xfrm>
            <a:off x="2038357" y="5799143"/>
            <a:ext cx="434975" cy="434975"/>
            <a:chOff x="2038351" y="5799138"/>
            <a:chExt cx="434975" cy="434975"/>
          </a:xfrm>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6" name="Group 225"/>
          <p:cNvGrpSpPr/>
          <p:nvPr/>
        </p:nvGrpSpPr>
        <p:grpSpPr>
          <a:xfrm>
            <a:off x="2892431" y="5799143"/>
            <a:ext cx="434975" cy="434975"/>
            <a:chOff x="2892426" y="5799138"/>
            <a:chExt cx="434975" cy="434975"/>
          </a:xfrm>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6316669" y="5810249"/>
            <a:ext cx="412751" cy="414339"/>
            <a:chOff x="6316663" y="5810250"/>
            <a:chExt cx="412751" cy="414338"/>
          </a:xfrm>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7159631" y="5799143"/>
            <a:ext cx="434975" cy="434975"/>
            <a:chOff x="7159626" y="5799138"/>
            <a:chExt cx="434975" cy="434975"/>
          </a:xfrm>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8" name="Group 237"/>
          <p:cNvGrpSpPr/>
          <p:nvPr/>
        </p:nvGrpSpPr>
        <p:grpSpPr>
          <a:xfrm>
            <a:off x="8012118" y="5799143"/>
            <a:ext cx="434975" cy="434975"/>
            <a:chOff x="8012113" y="5799138"/>
            <a:chExt cx="434975" cy="434975"/>
          </a:xfrm>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6" name="Group 245"/>
          <p:cNvGrpSpPr/>
          <p:nvPr/>
        </p:nvGrpSpPr>
        <p:grpSpPr>
          <a:xfrm>
            <a:off x="8866191" y="5799143"/>
            <a:ext cx="433388" cy="434975"/>
            <a:chOff x="8866188" y="5799138"/>
            <a:chExt cx="433388" cy="434975"/>
          </a:xfrm>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2" name="Group 251"/>
          <p:cNvGrpSpPr/>
          <p:nvPr/>
        </p:nvGrpSpPr>
        <p:grpSpPr>
          <a:xfrm>
            <a:off x="9718682" y="5799143"/>
            <a:ext cx="434975" cy="434975"/>
            <a:chOff x="9718676" y="5799138"/>
            <a:chExt cx="434975" cy="434975"/>
          </a:xfrm>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487" name="Group 486"/>
          <p:cNvGrpSpPr/>
          <p:nvPr/>
        </p:nvGrpSpPr>
        <p:grpSpPr>
          <a:xfrm>
            <a:off x="2078040" y="1501782"/>
            <a:ext cx="354013" cy="434975"/>
            <a:chOff x="2078038" y="1501776"/>
            <a:chExt cx="354013" cy="434975"/>
          </a:xfrm>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p:grpSpPr>
        <p:sp>
          <p:nvSpPr>
            <p:cNvPr id="506" name="Oval 69"/>
            <p:cNvSpPr>
              <a:spLocks noChangeArrowheads="1"/>
            </p:cNvSpPr>
            <p:nvPr/>
          </p:nvSpPr>
          <p:spPr bwMode="auto">
            <a:xfrm>
              <a:off x="5735638" y="16430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p:grpSpPr>
        <p:sp>
          <p:nvSpPr>
            <p:cNvPr id="563" name="Oval 118"/>
            <p:cNvSpPr>
              <a:spLocks noChangeArrowheads="1"/>
            </p:cNvSpPr>
            <p:nvPr/>
          </p:nvSpPr>
          <p:spPr bwMode="auto">
            <a:xfrm>
              <a:off x="4762501" y="245745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p:grpSpPr>
        <p:grpSp>
          <p:nvGrpSpPr>
            <p:cNvPr id="622" name="Group 621"/>
            <p:cNvGrpSpPr/>
            <p:nvPr/>
          </p:nvGrpSpPr>
          <p:grpSpPr>
            <a:xfrm>
              <a:off x="5553076" y="3270251"/>
              <a:ext cx="333375" cy="312737"/>
              <a:chOff x="5553076" y="3270251"/>
              <a:chExt cx="333375" cy="312737"/>
            </a:xfrm>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p:grpSpPr>
        <p:sp>
          <p:nvSpPr>
            <p:cNvPr id="667" name="Rectangle 203"/>
            <p:cNvSpPr>
              <a:spLocks noChangeArrowheads="1"/>
            </p:cNvSpPr>
            <p:nvPr/>
          </p:nvSpPr>
          <p:spPr bwMode="auto">
            <a:xfrm>
              <a:off x="9099551"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518638" cy="707886"/>
          </a:xfrm>
          <a:prstGeom prst="rect">
            <a:avLst/>
          </a:prstGeom>
          <a:noFill/>
        </p:spPr>
        <p:txBody>
          <a:bodyPr wrap="none" rtlCol="0">
            <a:spAutoFit/>
          </a:bodyPr>
          <a:lstStyle/>
          <a:p>
            <a:r>
              <a:rPr lang="en-US" sz="4000" b="1">
                <a:latin typeface="+mj-lt"/>
              </a:rPr>
              <a:t>Electronics</a:t>
            </a:r>
          </a:p>
        </p:txBody>
      </p:sp>
      <p:grpSp>
        <p:nvGrpSpPr>
          <p:cNvPr id="3" name="Group 2"/>
          <p:cNvGrpSpPr/>
          <p:nvPr/>
        </p:nvGrpSpPr>
        <p:grpSpPr>
          <a:xfrm>
            <a:off x="2109789" y="941389"/>
            <a:ext cx="233363" cy="436563"/>
            <a:chOff x="2109788" y="941388"/>
            <a:chExt cx="233363" cy="436563"/>
          </a:xfrm>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p:grpSpPr>
        <p:sp>
          <p:nvSpPr>
            <p:cNvPr id="10" name="Oval 79"/>
            <p:cNvSpPr>
              <a:spLocks noChangeArrowheads="1"/>
            </p:cNvSpPr>
            <p:nvPr/>
          </p:nvSpPr>
          <p:spPr bwMode="auto">
            <a:xfrm>
              <a:off x="3984625"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p:grpSpPr>
        <p:sp>
          <p:nvSpPr>
            <p:cNvPr id="22" name="Oval 88"/>
            <p:cNvSpPr>
              <a:spLocks noChangeArrowheads="1"/>
            </p:cNvSpPr>
            <p:nvPr/>
          </p:nvSpPr>
          <p:spPr bwMode="auto">
            <a:xfrm>
              <a:off x="6405563" y="11445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p:grpSpPr>
        <p:sp>
          <p:nvSpPr>
            <p:cNvPr id="29" name="Oval 94"/>
            <p:cNvSpPr>
              <a:spLocks noChangeArrowheads="1"/>
            </p:cNvSpPr>
            <p:nvPr/>
          </p:nvSpPr>
          <p:spPr bwMode="auto">
            <a:xfrm>
              <a:off x="7351713"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p:grpSpPr>
        <p:sp>
          <p:nvSpPr>
            <p:cNvPr id="65" name="Rectangle 122"/>
            <p:cNvSpPr>
              <a:spLocks noChangeArrowheads="1"/>
            </p:cNvSpPr>
            <p:nvPr/>
          </p:nvSpPr>
          <p:spPr bwMode="auto">
            <a:xfrm>
              <a:off x="7404100" y="1835151"/>
              <a:ext cx="28575"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p:grpSpPr>
        <p:sp>
          <p:nvSpPr>
            <p:cNvPr id="70" name="Rectangle 126"/>
            <p:cNvSpPr>
              <a:spLocks noChangeArrowheads="1"/>
            </p:cNvSpPr>
            <p:nvPr/>
          </p:nvSpPr>
          <p:spPr bwMode="auto">
            <a:xfrm>
              <a:off x="8115300" y="2122488"/>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p:grpSpPr>
        <p:sp>
          <p:nvSpPr>
            <p:cNvPr id="83" name="Oval 137"/>
            <p:cNvSpPr>
              <a:spLocks noChangeArrowheads="1"/>
            </p:cNvSpPr>
            <p:nvPr/>
          </p:nvSpPr>
          <p:spPr bwMode="auto">
            <a:xfrm>
              <a:off x="9999663" y="208280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p:grpSpPr>
        <p:sp>
          <p:nvSpPr>
            <p:cNvPr id="90" name="Rectangle 143"/>
            <p:cNvSpPr>
              <a:spLocks noChangeArrowheads="1"/>
            </p:cNvSpPr>
            <p:nvPr/>
          </p:nvSpPr>
          <p:spPr bwMode="auto">
            <a:xfrm>
              <a:off x="2397125" y="2955926"/>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p:grpSpPr>
        <p:sp>
          <p:nvSpPr>
            <p:cNvPr id="105" name="Oval 157"/>
            <p:cNvSpPr>
              <a:spLocks noChangeArrowheads="1"/>
            </p:cNvSpPr>
            <p:nvPr/>
          </p:nvSpPr>
          <p:spPr bwMode="auto">
            <a:xfrm>
              <a:off x="3200400" y="29352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p:grpSpPr>
        <p:sp>
          <p:nvSpPr>
            <p:cNvPr id="125" name="Rectangle 175"/>
            <p:cNvSpPr>
              <a:spLocks noChangeArrowheads="1"/>
            </p:cNvSpPr>
            <p:nvPr/>
          </p:nvSpPr>
          <p:spPr bwMode="auto">
            <a:xfrm>
              <a:off x="5468938"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p:grpSpPr>
        <p:sp>
          <p:nvSpPr>
            <p:cNvPr id="154" name="Oval 203"/>
            <p:cNvSpPr>
              <a:spLocks noChangeArrowheads="1"/>
            </p:cNvSpPr>
            <p:nvPr/>
          </p:nvSpPr>
          <p:spPr bwMode="auto">
            <a:xfrm>
              <a:off x="6661150" y="28956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p:grpSpPr>
        <p:sp>
          <p:nvSpPr>
            <p:cNvPr id="164" name="Rectangle 212"/>
            <p:cNvSpPr>
              <a:spLocks noChangeArrowheads="1"/>
            </p:cNvSpPr>
            <p:nvPr/>
          </p:nvSpPr>
          <p:spPr bwMode="auto">
            <a:xfrm>
              <a:off x="8890001" y="2794000"/>
              <a:ext cx="90488"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p:grpSpPr>
        <p:sp>
          <p:nvSpPr>
            <p:cNvPr id="167" name="Rectangle 214"/>
            <p:cNvSpPr>
              <a:spLocks noChangeArrowheads="1"/>
            </p:cNvSpPr>
            <p:nvPr/>
          </p:nvSpPr>
          <p:spPr bwMode="auto">
            <a:xfrm>
              <a:off x="9745663" y="2794000"/>
              <a:ext cx="171450"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p:grpSpPr>
        <p:sp>
          <p:nvSpPr>
            <p:cNvPr id="179" name="Rectangle 222"/>
            <p:cNvSpPr>
              <a:spLocks noChangeArrowheads="1"/>
            </p:cNvSpPr>
            <p:nvPr/>
          </p:nvSpPr>
          <p:spPr bwMode="auto">
            <a:xfrm>
              <a:off x="4941888"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p:grpSpPr>
        <p:sp>
          <p:nvSpPr>
            <p:cNvPr id="204" name="Rectangle 245"/>
            <p:cNvSpPr>
              <a:spLocks noChangeArrowheads="1"/>
            </p:cNvSpPr>
            <p:nvPr/>
          </p:nvSpPr>
          <p:spPr bwMode="auto">
            <a:xfrm>
              <a:off x="64881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p:grpSpPr>
        <p:sp>
          <p:nvSpPr>
            <p:cNvPr id="224" name="Oval 264"/>
            <p:cNvSpPr>
              <a:spLocks noChangeArrowheads="1"/>
            </p:cNvSpPr>
            <p:nvPr/>
          </p:nvSpPr>
          <p:spPr bwMode="auto">
            <a:xfrm>
              <a:off x="7221538"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p:grpSpPr>
        <p:sp>
          <p:nvSpPr>
            <p:cNvPr id="245" name="Oval 280"/>
            <p:cNvSpPr>
              <a:spLocks noChangeArrowheads="1"/>
            </p:cNvSpPr>
            <p:nvPr/>
          </p:nvSpPr>
          <p:spPr bwMode="auto">
            <a:xfrm>
              <a:off x="3963988" y="46148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p:grpSpPr>
        <p:sp>
          <p:nvSpPr>
            <p:cNvPr id="256" name="Oval 289"/>
            <p:cNvSpPr>
              <a:spLocks noChangeArrowheads="1"/>
            </p:cNvSpPr>
            <p:nvPr/>
          </p:nvSpPr>
          <p:spPr bwMode="auto">
            <a:xfrm>
              <a:off x="5643563" y="444341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p:grpSpPr>
        <p:sp>
          <p:nvSpPr>
            <p:cNvPr id="270" name="Oval 301"/>
            <p:cNvSpPr>
              <a:spLocks noChangeArrowheads="1"/>
            </p:cNvSpPr>
            <p:nvPr/>
          </p:nvSpPr>
          <p:spPr bwMode="auto">
            <a:xfrm>
              <a:off x="7291388" y="470852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p:grpSpPr>
        <p:sp>
          <p:nvSpPr>
            <p:cNvPr id="273" name="Rectangle 303"/>
            <p:cNvSpPr>
              <a:spLocks noChangeArrowheads="1"/>
            </p:cNvSpPr>
            <p:nvPr/>
          </p:nvSpPr>
          <p:spPr bwMode="auto">
            <a:xfrm>
              <a:off x="82883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p:grpSpPr>
        <p:sp>
          <p:nvSpPr>
            <p:cNvPr id="314" name="Rectangle 343"/>
            <p:cNvSpPr>
              <a:spLocks noChangeArrowheads="1"/>
            </p:cNvSpPr>
            <p:nvPr/>
          </p:nvSpPr>
          <p:spPr bwMode="auto">
            <a:xfrm>
              <a:off x="6488113"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p:grpSpPr>
        <p:sp>
          <p:nvSpPr>
            <p:cNvPr id="335" name="Rectangle 363"/>
            <p:cNvSpPr>
              <a:spLocks noChangeArrowheads="1"/>
            </p:cNvSpPr>
            <p:nvPr/>
          </p:nvSpPr>
          <p:spPr bwMode="auto">
            <a:xfrm>
              <a:off x="7383463" y="5564188"/>
              <a:ext cx="30163"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p:grpSpPr>
        <p:sp>
          <p:nvSpPr>
            <p:cNvPr id="364" name="Rectangle 388"/>
            <p:cNvSpPr>
              <a:spLocks noChangeArrowheads="1"/>
            </p:cNvSpPr>
            <p:nvPr/>
          </p:nvSpPr>
          <p:spPr bwMode="auto">
            <a:xfrm>
              <a:off x="2243138"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p:grpSpPr>
        <p:sp>
          <p:nvSpPr>
            <p:cNvPr id="377" name="Rectangle 400"/>
            <p:cNvSpPr>
              <a:spLocks noChangeArrowheads="1"/>
            </p:cNvSpPr>
            <p:nvPr/>
          </p:nvSpPr>
          <p:spPr bwMode="auto">
            <a:xfrm>
              <a:off x="3006726"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p:grpSpPr>
        <p:sp>
          <p:nvSpPr>
            <p:cNvPr id="412" name="Oval 430"/>
            <p:cNvSpPr>
              <a:spLocks noChangeArrowheads="1"/>
            </p:cNvSpPr>
            <p:nvPr/>
          </p:nvSpPr>
          <p:spPr bwMode="auto">
            <a:xfrm>
              <a:off x="9948863" y="61420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81">
      <a:dk1>
        <a:sysClr val="windowText" lastClr="000000"/>
      </a:dk1>
      <a:lt1>
        <a:sysClr val="window" lastClr="FFFFFF"/>
      </a:lt1>
      <a:dk2>
        <a:srgbClr val="44546A"/>
      </a:dk2>
      <a:lt2>
        <a:srgbClr val="E7E6E6"/>
      </a:lt2>
      <a:accent1>
        <a:srgbClr val="AEABAB"/>
      </a:accent1>
      <a:accent2>
        <a:srgbClr val="757070"/>
      </a:accent2>
      <a:accent3>
        <a:srgbClr val="3A3838"/>
      </a:accent3>
      <a:accent4>
        <a:srgbClr val="171616"/>
      </a:accent4>
      <a:accent5>
        <a:srgbClr val="14181E"/>
      </a:accent5>
      <a:accent6>
        <a:srgbClr val="0C0E12"/>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9676</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MS PGothic</vt:lpstr>
      <vt:lpstr>MS PGothic</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712</cp:revision>
  <dcterms:created xsi:type="dcterms:W3CDTF">2018-04-03T13:57:04Z</dcterms:created>
  <dcterms:modified xsi:type="dcterms:W3CDTF">2018-05-28T15:01:38Z</dcterms:modified>
</cp:coreProperties>
</file>