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13125456"/>
        <c:axId val="-113137424"/>
      </c:barChart>
      <c:catAx>
        <c:axId val="-113125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13137424"/>
        <c:crosses val="autoZero"/>
        <c:auto val="1"/>
        <c:lblAlgn val="ctr"/>
        <c:lblOffset val="100"/>
        <c:noMultiLvlLbl val="0"/>
      </c:catAx>
      <c:valAx>
        <c:axId val="-11313742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13125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908503248"/>
        <c:axId val="-1908505968"/>
      </c:areaChart>
      <c:catAx>
        <c:axId val="-19085032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908505968"/>
        <c:crosses val="autoZero"/>
        <c:auto val="1"/>
        <c:lblAlgn val="ctr"/>
        <c:lblOffset val="100"/>
        <c:noMultiLvlLbl val="0"/>
      </c:catAx>
      <c:valAx>
        <c:axId val="-190850596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90850324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908507056"/>
        <c:axId val="-1908506512"/>
      </c:barChart>
      <c:catAx>
        <c:axId val="-1908507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08506512"/>
        <c:crosses val="autoZero"/>
        <c:auto val="1"/>
        <c:lblAlgn val="ctr"/>
        <c:lblOffset val="100"/>
        <c:noMultiLvlLbl val="0"/>
      </c:catAx>
      <c:valAx>
        <c:axId val="-1908506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08507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11998448"/>
        <c:axId val="-112000624"/>
      </c:barChart>
      <c:catAx>
        <c:axId val="-1119984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12000624"/>
        <c:crosses val="autoZero"/>
        <c:auto val="1"/>
        <c:lblAlgn val="ctr"/>
        <c:lblOffset val="100"/>
        <c:noMultiLvlLbl val="0"/>
      </c:catAx>
      <c:valAx>
        <c:axId val="-11200062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11998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12001712"/>
        <c:axId val="-112004976"/>
      </c:barChart>
      <c:catAx>
        <c:axId val="-112001712"/>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12004976"/>
        <c:crosses val="autoZero"/>
        <c:auto val="1"/>
        <c:lblAlgn val="ctr"/>
        <c:lblOffset val="100"/>
        <c:noMultiLvlLbl val="0"/>
      </c:catAx>
      <c:valAx>
        <c:axId val="-112004976"/>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12001712"/>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11998992"/>
        <c:axId val="-112000080"/>
      </c:barChart>
      <c:catAx>
        <c:axId val="-111998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12000080"/>
        <c:crosses val="autoZero"/>
        <c:auto val="1"/>
        <c:lblAlgn val="ctr"/>
        <c:lblOffset val="100"/>
        <c:noMultiLvlLbl val="0"/>
      </c:catAx>
      <c:valAx>
        <c:axId val="-1120000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11998992"/>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11997904"/>
        <c:axId val="-111999536"/>
      </c:barChart>
      <c:catAx>
        <c:axId val="-1119979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1999536"/>
        <c:crosses val="autoZero"/>
        <c:auto val="1"/>
        <c:lblAlgn val="ctr"/>
        <c:lblOffset val="100"/>
        <c:noMultiLvlLbl val="0"/>
      </c:catAx>
      <c:valAx>
        <c:axId val="-1119995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19979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12003888"/>
        <c:axId val="-112003344"/>
      </c:barChart>
      <c:catAx>
        <c:axId val="-11200388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12003344"/>
        <c:crosses val="autoZero"/>
        <c:auto val="1"/>
        <c:lblAlgn val="ctr"/>
        <c:lblOffset val="100"/>
        <c:noMultiLvlLbl val="0"/>
      </c:catAx>
      <c:valAx>
        <c:axId val="-112003344"/>
        <c:scaling>
          <c:orientation val="minMax"/>
        </c:scaling>
        <c:delete val="1"/>
        <c:axPos val="l"/>
        <c:numFmt formatCode="General" sourceLinked="1"/>
        <c:majorTickMark val="none"/>
        <c:minorTickMark val="none"/>
        <c:tickLblPos val="nextTo"/>
        <c:crossAx val="-1120038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46598432"/>
        <c:axId val="-46594080"/>
      </c:barChart>
      <c:catAx>
        <c:axId val="-465984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6594080"/>
        <c:crosses val="autoZero"/>
        <c:auto val="1"/>
        <c:lblAlgn val="ctr"/>
        <c:lblOffset val="100"/>
        <c:tickMarkSkip val="1"/>
        <c:noMultiLvlLbl val="0"/>
      </c:catAx>
      <c:valAx>
        <c:axId val="-4659408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659843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908509776"/>
        <c:axId val="-1908509232"/>
      </c:barChart>
      <c:catAx>
        <c:axId val="-1908509776"/>
        <c:scaling>
          <c:orientation val="minMax"/>
        </c:scaling>
        <c:delete val="1"/>
        <c:axPos val="b"/>
        <c:numFmt formatCode="General" sourceLinked="0"/>
        <c:majorTickMark val="out"/>
        <c:minorTickMark val="none"/>
        <c:tickLblPos val="nextTo"/>
        <c:crossAx val="-1908509232"/>
        <c:crosses val="autoZero"/>
        <c:auto val="1"/>
        <c:lblAlgn val="ctr"/>
        <c:lblOffset val="100"/>
        <c:noMultiLvlLbl val="0"/>
      </c:catAx>
      <c:valAx>
        <c:axId val="-1908509232"/>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908509776"/>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922903696"/>
        <c:axId val="-1922902608"/>
      </c:barChart>
      <c:catAx>
        <c:axId val="-192290369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922902608"/>
        <c:crosses val="autoZero"/>
        <c:auto val="1"/>
        <c:lblAlgn val="ctr"/>
        <c:lblOffset val="100"/>
        <c:noMultiLvlLbl val="0"/>
      </c:catAx>
      <c:valAx>
        <c:axId val="-19229026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92290369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13128176"/>
        <c:axId val="-113135248"/>
      </c:barChart>
      <c:catAx>
        <c:axId val="-1131281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13135248"/>
        <c:crosses val="autoZero"/>
        <c:auto val="1"/>
        <c:lblAlgn val="ctr"/>
        <c:lblOffset val="100"/>
        <c:noMultiLvlLbl val="0"/>
      </c:catAx>
      <c:valAx>
        <c:axId val="-11313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13128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46600064"/>
        <c:axId val="-46593536"/>
        <c:axId val="-109398096"/>
      </c:area3DChart>
      <c:dateAx>
        <c:axId val="-46600064"/>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6593536"/>
        <c:crosses val="autoZero"/>
        <c:auto val="1"/>
        <c:lblOffset val="100"/>
        <c:baseTimeUnit val="days"/>
      </c:dateAx>
      <c:valAx>
        <c:axId val="-465935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6600064"/>
        <c:crosses val="autoZero"/>
        <c:crossBetween val="midCat"/>
      </c:valAx>
      <c:serAx>
        <c:axId val="-109398096"/>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6593536"/>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6596256"/>
        <c:axId val="-46596800"/>
      </c:barChart>
      <c:catAx>
        <c:axId val="-465962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6800"/>
        <c:crosses val="autoZero"/>
        <c:auto val="1"/>
        <c:lblAlgn val="ctr"/>
        <c:lblOffset val="100"/>
        <c:noMultiLvlLbl val="0"/>
      </c:catAx>
      <c:valAx>
        <c:axId val="-465968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6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6595712"/>
        <c:axId val="-46599520"/>
      </c:barChart>
      <c:catAx>
        <c:axId val="-46595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9520"/>
        <c:crosses val="autoZero"/>
        <c:auto val="1"/>
        <c:lblAlgn val="ctr"/>
        <c:lblOffset val="100"/>
        <c:noMultiLvlLbl val="0"/>
      </c:catAx>
      <c:valAx>
        <c:axId val="-4659952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5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6594624"/>
        <c:axId val="-46597888"/>
      </c:barChart>
      <c:catAx>
        <c:axId val="-465946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7888"/>
        <c:crosses val="autoZero"/>
        <c:auto val="1"/>
        <c:lblAlgn val="ctr"/>
        <c:lblOffset val="100"/>
        <c:noMultiLvlLbl val="0"/>
      </c:catAx>
      <c:valAx>
        <c:axId val="-4659788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46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96282592"/>
        <c:axId val="-96282048"/>
        <c:axId val="0"/>
      </c:bar3DChart>
      <c:catAx>
        <c:axId val="-9628259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282048"/>
        <c:crosses val="autoZero"/>
        <c:auto val="1"/>
        <c:lblAlgn val="ctr"/>
        <c:lblOffset val="100"/>
        <c:noMultiLvlLbl val="0"/>
      </c:catAx>
      <c:valAx>
        <c:axId val="-962820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28259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96280416"/>
        <c:axId val="-1908504880"/>
      </c:scatterChart>
      <c:valAx>
        <c:axId val="-962804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08504880"/>
        <c:crosses val="autoZero"/>
        <c:crossBetween val="midCat"/>
      </c:valAx>
      <c:valAx>
        <c:axId val="-19085048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28041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1">
      <a:dk1>
        <a:sysClr val="windowText" lastClr="000000"/>
      </a:dk1>
      <a:lt1>
        <a:sysClr val="window" lastClr="FFFFFF"/>
      </a:lt1>
      <a:dk2>
        <a:srgbClr val="44546A"/>
      </a:dk2>
      <a:lt2>
        <a:srgbClr val="E7E6E6"/>
      </a:lt2>
      <a:accent1>
        <a:srgbClr val="00B0F0"/>
      </a:accent1>
      <a:accent2>
        <a:srgbClr val="0070C0"/>
      </a:accent2>
      <a:accent3>
        <a:srgbClr val="005392"/>
      </a:accent3>
      <a:accent4>
        <a:srgbClr val="002060"/>
      </a:accent4>
      <a:accent5>
        <a:srgbClr val="000E2A"/>
      </a:accent5>
      <a:accent6>
        <a:srgbClr val="000000"/>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9650</TotalTime>
  <Words>7817</Words>
  <Application>Microsoft Office PowerPoint</Application>
  <PresentationFormat>Widescreen</PresentationFormat>
  <Paragraphs>1534</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703</cp:revision>
  <dcterms:created xsi:type="dcterms:W3CDTF">2018-04-03T13:57:04Z</dcterms:created>
  <dcterms:modified xsi:type="dcterms:W3CDTF">2018-05-25T19:02:02Z</dcterms:modified>
</cp:coreProperties>
</file>