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39281056"/>
        <c:axId val="-39285408"/>
      </c:barChart>
      <c:catAx>
        <c:axId val="-39281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39285408"/>
        <c:crosses val="autoZero"/>
        <c:auto val="1"/>
        <c:lblAlgn val="ctr"/>
        <c:lblOffset val="100"/>
        <c:noMultiLvlLbl val="0"/>
      </c:catAx>
      <c:valAx>
        <c:axId val="-392854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39281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894304592"/>
        <c:axId val="-1894300784"/>
      </c:areaChart>
      <c:catAx>
        <c:axId val="-18943045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94300784"/>
        <c:crosses val="autoZero"/>
        <c:auto val="1"/>
        <c:lblAlgn val="ctr"/>
        <c:lblOffset val="100"/>
        <c:noMultiLvlLbl val="0"/>
      </c:catAx>
      <c:valAx>
        <c:axId val="-189430078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9430459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894299696"/>
        <c:axId val="-1894304048"/>
      </c:barChart>
      <c:catAx>
        <c:axId val="-1894299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94304048"/>
        <c:crosses val="autoZero"/>
        <c:auto val="1"/>
        <c:lblAlgn val="ctr"/>
        <c:lblOffset val="100"/>
        <c:noMultiLvlLbl val="0"/>
      </c:catAx>
      <c:valAx>
        <c:axId val="-18943040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942996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894303504"/>
        <c:axId val="-1894305680"/>
      </c:barChart>
      <c:catAx>
        <c:axId val="-18943035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94305680"/>
        <c:crosses val="autoZero"/>
        <c:auto val="1"/>
        <c:lblAlgn val="ctr"/>
        <c:lblOffset val="100"/>
        <c:noMultiLvlLbl val="0"/>
      </c:catAx>
      <c:valAx>
        <c:axId val="-18943056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94303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13137424"/>
        <c:axId val="-113135248"/>
      </c:barChart>
      <c:catAx>
        <c:axId val="-113137424"/>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13135248"/>
        <c:crosses val="autoZero"/>
        <c:auto val="1"/>
        <c:lblAlgn val="ctr"/>
        <c:lblOffset val="100"/>
        <c:noMultiLvlLbl val="0"/>
      </c:catAx>
      <c:valAx>
        <c:axId val="-113135248"/>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13137424"/>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13125456"/>
        <c:axId val="-113134160"/>
      </c:barChart>
      <c:catAx>
        <c:axId val="-113125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13134160"/>
        <c:crosses val="autoZero"/>
        <c:auto val="1"/>
        <c:lblAlgn val="ctr"/>
        <c:lblOffset val="100"/>
        <c:noMultiLvlLbl val="0"/>
      </c:catAx>
      <c:valAx>
        <c:axId val="-113134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131254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894302960"/>
        <c:axId val="-1894302416"/>
      </c:barChart>
      <c:catAx>
        <c:axId val="-1894302960"/>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94302416"/>
        <c:crosses val="autoZero"/>
        <c:auto val="1"/>
        <c:lblAlgn val="ctr"/>
        <c:lblOffset val="100"/>
        <c:noMultiLvlLbl val="0"/>
      </c:catAx>
      <c:valAx>
        <c:axId val="-189430241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9430296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894301328"/>
        <c:axId val="-1894301872"/>
      </c:barChart>
      <c:catAx>
        <c:axId val="-1894301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894301872"/>
        <c:crosses val="autoZero"/>
        <c:auto val="1"/>
        <c:lblAlgn val="ctr"/>
        <c:lblOffset val="100"/>
        <c:noMultiLvlLbl val="0"/>
      </c:catAx>
      <c:valAx>
        <c:axId val="-1894301872"/>
        <c:scaling>
          <c:orientation val="minMax"/>
        </c:scaling>
        <c:delete val="1"/>
        <c:axPos val="l"/>
        <c:numFmt formatCode="General" sourceLinked="1"/>
        <c:majorTickMark val="none"/>
        <c:minorTickMark val="none"/>
        <c:tickLblPos val="nextTo"/>
        <c:crossAx val="-18943013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12001168"/>
        <c:axId val="-112000624"/>
      </c:barChart>
      <c:catAx>
        <c:axId val="-1120011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12000624"/>
        <c:crosses val="autoZero"/>
        <c:auto val="1"/>
        <c:lblAlgn val="ctr"/>
        <c:lblOffset val="100"/>
        <c:tickMarkSkip val="1"/>
        <c:noMultiLvlLbl val="0"/>
      </c:catAx>
      <c:valAx>
        <c:axId val="-1120006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12001168"/>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911128448"/>
        <c:axId val="-1911129536"/>
      </c:barChart>
      <c:catAx>
        <c:axId val="-1911128448"/>
        <c:scaling>
          <c:orientation val="minMax"/>
        </c:scaling>
        <c:delete val="1"/>
        <c:axPos val="b"/>
        <c:numFmt formatCode="General" sourceLinked="0"/>
        <c:majorTickMark val="out"/>
        <c:minorTickMark val="none"/>
        <c:tickLblPos val="nextTo"/>
        <c:crossAx val="-1911129536"/>
        <c:crosses val="autoZero"/>
        <c:auto val="1"/>
        <c:lblAlgn val="ctr"/>
        <c:lblOffset val="100"/>
        <c:noMultiLvlLbl val="0"/>
      </c:catAx>
      <c:valAx>
        <c:axId val="-191112953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911128448"/>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683153376"/>
        <c:axId val="-683151744"/>
      </c:barChart>
      <c:catAx>
        <c:axId val="-68315337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683151744"/>
        <c:crosses val="autoZero"/>
        <c:auto val="1"/>
        <c:lblAlgn val="ctr"/>
        <c:lblOffset val="100"/>
        <c:noMultiLvlLbl val="0"/>
      </c:catAx>
      <c:valAx>
        <c:axId val="-6831517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68315337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11999536"/>
        <c:axId val="-112004432"/>
      </c:barChart>
      <c:catAx>
        <c:axId val="-1119995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2004432"/>
        <c:crosses val="autoZero"/>
        <c:auto val="1"/>
        <c:lblAlgn val="ctr"/>
        <c:lblOffset val="100"/>
        <c:noMultiLvlLbl val="0"/>
      </c:catAx>
      <c:valAx>
        <c:axId val="-11200443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1999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11997904"/>
        <c:axId val="-112004976"/>
        <c:axId val="-1993742400"/>
      </c:area3DChart>
      <c:dateAx>
        <c:axId val="-11199790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2004976"/>
        <c:crosses val="autoZero"/>
        <c:auto val="1"/>
        <c:lblOffset val="100"/>
        <c:baseTimeUnit val="days"/>
      </c:dateAx>
      <c:valAx>
        <c:axId val="-112004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1997904"/>
        <c:crosses val="autoZero"/>
        <c:crossBetween val="midCat"/>
      </c:valAx>
      <c:serAx>
        <c:axId val="-1993742400"/>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2004976"/>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12003888"/>
        <c:axId val="-112000080"/>
      </c:barChart>
      <c:catAx>
        <c:axId val="-112003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0080"/>
        <c:crosses val="autoZero"/>
        <c:auto val="1"/>
        <c:lblAlgn val="ctr"/>
        <c:lblOffset val="100"/>
        <c:noMultiLvlLbl val="0"/>
      </c:catAx>
      <c:valAx>
        <c:axId val="-1120000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3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12002800"/>
        <c:axId val="-112001712"/>
      </c:barChart>
      <c:catAx>
        <c:axId val="-1120028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1712"/>
        <c:crosses val="autoZero"/>
        <c:auto val="1"/>
        <c:lblAlgn val="ctr"/>
        <c:lblOffset val="100"/>
        <c:noMultiLvlLbl val="0"/>
      </c:catAx>
      <c:valAx>
        <c:axId val="-1120017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2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5608192"/>
        <c:axId val="-45613088"/>
      </c:barChart>
      <c:catAx>
        <c:axId val="-45608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5613088"/>
        <c:crosses val="autoZero"/>
        <c:auto val="1"/>
        <c:lblAlgn val="ctr"/>
        <c:lblOffset val="100"/>
        <c:noMultiLvlLbl val="0"/>
      </c:catAx>
      <c:valAx>
        <c:axId val="-456130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5608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35372816"/>
        <c:axId val="-35366288"/>
        <c:axId val="0"/>
      </c:bar3DChart>
      <c:catAx>
        <c:axId val="-35372816"/>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366288"/>
        <c:crosses val="autoZero"/>
        <c:auto val="1"/>
        <c:lblAlgn val="ctr"/>
        <c:lblOffset val="100"/>
        <c:noMultiLvlLbl val="0"/>
      </c:catAx>
      <c:valAx>
        <c:axId val="-353662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372816"/>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76544528"/>
        <c:axId val="-1894305136"/>
      </c:scatterChart>
      <c:valAx>
        <c:axId val="-1765445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94305136"/>
        <c:crosses val="autoZero"/>
        <c:crossBetween val="midCat"/>
      </c:valAx>
      <c:valAx>
        <c:axId val="-18943051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6544528"/>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2">
      <a:dk1>
        <a:sysClr val="windowText" lastClr="000000"/>
      </a:dk1>
      <a:lt1>
        <a:sysClr val="window" lastClr="FFFFFF"/>
      </a:lt1>
      <a:dk2>
        <a:srgbClr val="44546A"/>
      </a:dk2>
      <a:lt2>
        <a:srgbClr val="E7E6E6"/>
      </a:lt2>
      <a:accent1>
        <a:srgbClr val="92D050"/>
      </a:accent1>
      <a:accent2>
        <a:srgbClr val="00B050"/>
      </a:accent2>
      <a:accent3>
        <a:srgbClr val="007033"/>
      </a:accent3>
      <a:accent4>
        <a:srgbClr val="083A27"/>
      </a:accent4>
      <a:accent5>
        <a:srgbClr val="0A1C15"/>
      </a:accent5>
      <a:accent6>
        <a:srgbClr val="0A100D"/>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9655</TotalTime>
  <Words>7817</Words>
  <Application>Microsoft Office PowerPoint</Application>
  <PresentationFormat>Widescreen</PresentationFormat>
  <Paragraphs>1534</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705</cp:revision>
  <dcterms:created xsi:type="dcterms:W3CDTF">2018-04-03T13:57:04Z</dcterms:created>
  <dcterms:modified xsi:type="dcterms:W3CDTF">2018-05-25T19:02:15Z</dcterms:modified>
</cp:coreProperties>
</file>