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918764208"/>
        <c:axId val="-1918769648"/>
      </c:barChart>
      <c:catAx>
        <c:axId val="-1918764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18769648"/>
        <c:crosses val="autoZero"/>
        <c:auto val="1"/>
        <c:lblAlgn val="ctr"/>
        <c:lblOffset val="100"/>
        <c:noMultiLvlLbl val="0"/>
      </c:catAx>
      <c:valAx>
        <c:axId val="-19187696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18764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76544528"/>
        <c:axId val="-35372816"/>
      </c:areaChart>
      <c:catAx>
        <c:axId val="-1765445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35372816"/>
        <c:crosses val="autoZero"/>
        <c:auto val="1"/>
        <c:lblAlgn val="ctr"/>
        <c:lblOffset val="100"/>
        <c:noMultiLvlLbl val="0"/>
      </c:catAx>
      <c:valAx>
        <c:axId val="-3537281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54452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853112720"/>
        <c:axId val="-1853112176"/>
      </c:barChart>
      <c:catAx>
        <c:axId val="-1853112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53112176"/>
        <c:crosses val="autoZero"/>
        <c:auto val="1"/>
        <c:lblAlgn val="ctr"/>
        <c:lblOffset val="100"/>
        <c:noMultiLvlLbl val="0"/>
      </c:catAx>
      <c:valAx>
        <c:axId val="-185311217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53112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853114352"/>
        <c:axId val="-1853118704"/>
      </c:barChart>
      <c:catAx>
        <c:axId val="-1853114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53118704"/>
        <c:crosses val="autoZero"/>
        <c:auto val="1"/>
        <c:lblAlgn val="ctr"/>
        <c:lblOffset val="100"/>
        <c:noMultiLvlLbl val="0"/>
      </c:catAx>
      <c:valAx>
        <c:axId val="-185311870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53114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918765296"/>
        <c:axId val="-1918770736"/>
      </c:barChart>
      <c:catAx>
        <c:axId val="-191876529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918770736"/>
        <c:crosses val="autoZero"/>
        <c:auto val="1"/>
        <c:lblAlgn val="ctr"/>
        <c:lblOffset val="100"/>
        <c:noMultiLvlLbl val="0"/>
      </c:catAx>
      <c:valAx>
        <c:axId val="-1918770736"/>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91876529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853114896"/>
        <c:axId val="-1853113808"/>
      </c:barChart>
      <c:catAx>
        <c:axId val="-1853114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853113808"/>
        <c:crosses val="autoZero"/>
        <c:auto val="1"/>
        <c:lblAlgn val="ctr"/>
        <c:lblOffset val="100"/>
        <c:noMultiLvlLbl val="0"/>
      </c:catAx>
      <c:valAx>
        <c:axId val="-18531138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85311489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853113264"/>
        <c:axId val="-1853111632"/>
      </c:barChart>
      <c:catAx>
        <c:axId val="-185311326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53111632"/>
        <c:crosses val="autoZero"/>
        <c:auto val="1"/>
        <c:lblAlgn val="ctr"/>
        <c:lblOffset val="100"/>
        <c:noMultiLvlLbl val="0"/>
      </c:catAx>
      <c:valAx>
        <c:axId val="-18531116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531132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853117072"/>
        <c:axId val="-1853116528"/>
      </c:barChart>
      <c:catAx>
        <c:axId val="-185311707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853116528"/>
        <c:crosses val="autoZero"/>
        <c:auto val="1"/>
        <c:lblAlgn val="ctr"/>
        <c:lblOffset val="100"/>
        <c:noMultiLvlLbl val="0"/>
      </c:catAx>
      <c:valAx>
        <c:axId val="-1853116528"/>
        <c:scaling>
          <c:orientation val="minMax"/>
        </c:scaling>
        <c:delete val="1"/>
        <c:axPos val="l"/>
        <c:numFmt formatCode="General" sourceLinked="1"/>
        <c:majorTickMark val="none"/>
        <c:minorTickMark val="none"/>
        <c:tickLblPos val="nextTo"/>
        <c:crossAx val="-185311707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12000624"/>
        <c:axId val="-112001168"/>
      </c:barChart>
      <c:catAx>
        <c:axId val="-1120006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12001168"/>
        <c:crosses val="autoZero"/>
        <c:auto val="1"/>
        <c:lblAlgn val="ctr"/>
        <c:lblOffset val="100"/>
        <c:tickMarkSkip val="1"/>
        <c:noMultiLvlLbl val="0"/>
      </c:catAx>
      <c:valAx>
        <c:axId val="-11200116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12000624"/>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990187840"/>
        <c:axId val="-1990190016"/>
      </c:barChart>
      <c:catAx>
        <c:axId val="-1990187840"/>
        <c:scaling>
          <c:orientation val="minMax"/>
        </c:scaling>
        <c:delete val="1"/>
        <c:axPos val="b"/>
        <c:numFmt formatCode="General" sourceLinked="0"/>
        <c:majorTickMark val="out"/>
        <c:minorTickMark val="none"/>
        <c:tickLblPos val="nextTo"/>
        <c:crossAx val="-1990190016"/>
        <c:crosses val="autoZero"/>
        <c:auto val="1"/>
        <c:lblAlgn val="ctr"/>
        <c:lblOffset val="100"/>
        <c:noMultiLvlLbl val="0"/>
      </c:catAx>
      <c:valAx>
        <c:axId val="-1990190016"/>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990187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990188928"/>
        <c:axId val="-1990186752"/>
      </c:barChart>
      <c:catAx>
        <c:axId val="-19901889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990186752"/>
        <c:crosses val="autoZero"/>
        <c:auto val="1"/>
        <c:lblAlgn val="ctr"/>
        <c:lblOffset val="100"/>
        <c:noMultiLvlLbl val="0"/>
      </c:catAx>
      <c:valAx>
        <c:axId val="-199018675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9901889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11999536"/>
        <c:axId val="-112001712"/>
      </c:barChart>
      <c:catAx>
        <c:axId val="-1119995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12001712"/>
        <c:crosses val="autoZero"/>
        <c:auto val="1"/>
        <c:lblAlgn val="ctr"/>
        <c:lblOffset val="100"/>
        <c:noMultiLvlLbl val="0"/>
      </c:catAx>
      <c:valAx>
        <c:axId val="-11200171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119995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46597888"/>
        <c:axId val="-46594080"/>
        <c:axId val="-1851651248"/>
      </c:area3DChart>
      <c:dateAx>
        <c:axId val="-46597888"/>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6594080"/>
        <c:crosses val="autoZero"/>
        <c:auto val="1"/>
        <c:lblOffset val="100"/>
        <c:baseTimeUnit val="days"/>
      </c:dateAx>
      <c:valAx>
        <c:axId val="-465940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6597888"/>
        <c:crosses val="autoZero"/>
        <c:crossBetween val="midCat"/>
      </c:valAx>
      <c:serAx>
        <c:axId val="-1851651248"/>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659408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12003888"/>
        <c:axId val="-112000080"/>
      </c:barChart>
      <c:catAx>
        <c:axId val="-112003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0080"/>
        <c:crosses val="autoZero"/>
        <c:auto val="1"/>
        <c:lblAlgn val="ctr"/>
        <c:lblOffset val="100"/>
        <c:noMultiLvlLbl val="0"/>
      </c:catAx>
      <c:valAx>
        <c:axId val="-1120000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3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12004432"/>
        <c:axId val="-112002800"/>
      </c:barChart>
      <c:catAx>
        <c:axId val="-112004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2800"/>
        <c:crosses val="autoZero"/>
        <c:auto val="1"/>
        <c:lblAlgn val="ctr"/>
        <c:lblOffset val="100"/>
        <c:noMultiLvlLbl val="0"/>
      </c:catAx>
      <c:valAx>
        <c:axId val="-1120028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44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12003344"/>
        <c:axId val="-45613088"/>
      </c:barChart>
      <c:catAx>
        <c:axId val="-11200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5613088"/>
        <c:crosses val="autoZero"/>
        <c:auto val="1"/>
        <c:lblAlgn val="ctr"/>
        <c:lblOffset val="100"/>
        <c:noMultiLvlLbl val="0"/>
      </c:catAx>
      <c:valAx>
        <c:axId val="-4561308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1200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45608192"/>
        <c:axId val="-35366288"/>
        <c:axId val="0"/>
      </c:bar3DChart>
      <c:catAx>
        <c:axId val="-4560819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366288"/>
        <c:crosses val="autoZero"/>
        <c:auto val="1"/>
        <c:lblAlgn val="ctr"/>
        <c:lblOffset val="100"/>
        <c:noMultiLvlLbl val="0"/>
      </c:catAx>
      <c:valAx>
        <c:axId val="-353662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560819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918766384"/>
        <c:axId val="-1918763664"/>
      </c:scatterChart>
      <c:valAx>
        <c:axId val="-191876638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18763664"/>
        <c:crosses val="autoZero"/>
        <c:crossBetween val="midCat"/>
      </c:valAx>
      <c:valAx>
        <c:axId val="-19187636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18766384"/>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3">
      <a:dk1>
        <a:sysClr val="windowText" lastClr="000000"/>
      </a:dk1>
      <a:lt1>
        <a:sysClr val="window" lastClr="FFFFFF"/>
      </a:lt1>
      <a:dk2>
        <a:srgbClr val="44546A"/>
      </a:dk2>
      <a:lt2>
        <a:srgbClr val="E7E6E6"/>
      </a:lt2>
      <a:accent1>
        <a:srgbClr val="FF3300"/>
      </a:accent1>
      <a:accent2>
        <a:srgbClr val="FF0000"/>
      </a:accent2>
      <a:accent3>
        <a:srgbClr val="B00000"/>
      </a:accent3>
      <a:accent4>
        <a:srgbClr val="7F0F03"/>
      </a:accent4>
      <a:accent5>
        <a:srgbClr val="440802"/>
      </a:accent5>
      <a:accent6>
        <a:srgbClr val="130301"/>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9659</TotalTime>
  <Words>7817</Words>
  <Application>Microsoft Office PowerPoint</Application>
  <PresentationFormat>Widescreen</PresentationFormat>
  <Paragraphs>1534</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706</cp:revision>
  <dcterms:created xsi:type="dcterms:W3CDTF">2018-04-03T13:57:04Z</dcterms:created>
  <dcterms:modified xsi:type="dcterms:W3CDTF">2018-05-25T19:02:27Z</dcterms:modified>
</cp:coreProperties>
</file>