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78" d="100"/>
          <a:sy n="78" d="100"/>
        </p:scale>
        <p:origin x="168"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416840768"/>
        <c:axId val="-416832608"/>
      </c:barChart>
      <c:catAx>
        <c:axId val="-416840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32608"/>
        <c:crosses val="autoZero"/>
        <c:auto val="1"/>
        <c:lblAlgn val="ctr"/>
        <c:lblOffset val="100"/>
        <c:noMultiLvlLbl val="0"/>
      </c:catAx>
      <c:valAx>
        <c:axId val="-4168326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40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281711088"/>
        <c:axId val="-281712176"/>
      </c:areaChart>
      <c:catAx>
        <c:axId val="-2817110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2176"/>
        <c:crosses val="autoZero"/>
        <c:auto val="1"/>
        <c:lblAlgn val="ctr"/>
        <c:lblOffset val="100"/>
        <c:noMultiLvlLbl val="0"/>
      </c:catAx>
      <c:valAx>
        <c:axId val="-28171217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108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10544"/>
        <c:axId val="-281710000"/>
      </c:barChart>
      <c:catAx>
        <c:axId val="-281710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000"/>
        <c:crosses val="autoZero"/>
        <c:auto val="1"/>
        <c:lblAlgn val="ctr"/>
        <c:lblOffset val="100"/>
        <c:noMultiLvlLbl val="0"/>
      </c:catAx>
      <c:valAx>
        <c:axId val="-281710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06192"/>
        <c:axId val="-281705648"/>
      </c:barChart>
      <c:catAx>
        <c:axId val="-281706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5648"/>
        <c:crosses val="autoZero"/>
        <c:auto val="1"/>
        <c:lblAlgn val="ctr"/>
        <c:lblOffset val="100"/>
        <c:noMultiLvlLbl val="0"/>
      </c:catAx>
      <c:valAx>
        <c:axId val="-2817056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6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281719792"/>
        <c:axId val="-416845664"/>
      </c:barChart>
      <c:catAx>
        <c:axId val="-281719792"/>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416845664"/>
        <c:crosses val="autoZero"/>
        <c:auto val="1"/>
        <c:lblAlgn val="ctr"/>
        <c:lblOffset val="100"/>
        <c:noMultiLvlLbl val="0"/>
      </c:catAx>
      <c:valAx>
        <c:axId val="-41684566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281719792"/>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416845120"/>
        <c:axId val="-682854464"/>
      </c:barChart>
      <c:catAx>
        <c:axId val="-416845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682854464"/>
        <c:crosses val="autoZero"/>
        <c:auto val="1"/>
        <c:lblAlgn val="ctr"/>
        <c:lblOffset val="100"/>
        <c:noMultiLvlLbl val="0"/>
      </c:catAx>
      <c:valAx>
        <c:axId val="-6828544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1684512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217040384"/>
        <c:axId val="-217042560"/>
      </c:barChart>
      <c:catAx>
        <c:axId val="-21704038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2560"/>
        <c:crosses val="autoZero"/>
        <c:auto val="1"/>
        <c:lblAlgn val="ctr"/>
        <c:lblOffset val="100"/>
        <c:noMultiLvlLbl val="0"/>
      </c:catAx>
      <c:valAx>
        <c:axId val="-2170425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03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217042016"/>
        <c:axId val="-217043648"/>
      </c:barChart>
      <c:catAx>
        <c:axId val="-2170420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217043648"/>
        <c:crosses val="autoZero"/>
        <c:auto val="1"/>
        <c:lblAlgn val="ctr"/>
        <c:lblOffset val="100"/>
        <c:noMultiLvlLbl val="0"/>
      </c:catAx>
      <c:valAx>
        <c:axId val="-217043648"/>
        <c:scaling>
          <c:orientation val="minMax"/>
        </c:scaling>
        <c:delete val="1"/>
        <c:axPos val="l"/>
        <c:numFmt formatCode="General" sourceLinked="1"/>
        <c:majorTickMark val="none"/>
        <c:minorTickMark val="none"/>
        <c:tickLblPos val="nextTo"/>
        <c:crossAx val="-2170420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416846752"/>
        <c:axId val="-416842944"/>
      </c:barChart>
      <c:catAx>
        <c:axId val="-41684675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2944"/>
        <c:crosses val="autoZero"/>
        <c:auto val="1"/>
        <c:lblAlgn val="ctr"/>
        <c:lblOffset val="100"/>
        <c:tickMarkSkip val="1"/>
        <c:noMultiLvlLbl val="0"/>
      </c:catAx>
      <c:valAx>
        <c:axId val="-4168429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675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77680896"/>
        <c:axId val="-177690688"/>
      </c:barChart>
      <c:catAx>
        <c:axId val="-177680896"/>
        <c:scaling>
          <c:orientation val="minMax"/>
        </c:scaling>
        <c:delete val="1"/>
        <c:axPos val="b"/>
        <c:numFmt formatCode="General" sourceLinked="0"/>
        <c:majorTickMark val="out"/>
        <c:minorTickMark val="none"/>
        <c:tickLblPos val="nextTo"/>
        <c:crossAx val="-177690688"/>
        <c:crosses val="autoZero"/>
        <c:auto val="1"/>
        <c:lblAlgn val="ctr"/>
        <c:lblOffset val="100"/>
        <c:noMultiLvlLbl val="0"/>
      </c:catAx>
      <c:valAx>
        <c:axId val="-177690688"/>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77680896"/>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77684160"/>
        <c:axId val="-177694496"/>
      </c:barChart>
      <c:catAx>
        <c:axId val="-1776841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94496"/>
        <c:crosses val="autoZero"/>
        <c:auto val="1"/>
        <c:lblAlgn val="ctr"/>
        <c:lblOffset val="100"/>
        <c:noMultiLvlLbl val="0"/>
      </c:catAx>
      <c:valAx>
        <c:axId val="-17769449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8416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281717616"/>
        <c:axId val="-281718704"/>
      </c:barChart>
      <c:catAx>
        <c:axId val="-2817176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8704"/>
        <c:crosses val="autoZero"/>
        <c:auto val="1"/>
        <c:lblAlgn val="ctr"/>
        <c:lblOffset val="100"/>
        <c:noMultiLvlLbl val="0"/>
      </c:catAx>
      <c:valAx>
        <c:axId val="-28171870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7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281711632"/>
        <c:axId val="-281713264"/>
        <c:axId val="-283493824"/>
      </c:area3DChart>
      <c:dateAx>
        <c:axId val="-28171163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auto val="1"/>
        <c:lblOffset val="100"/>
        <c:baseTimeUnit val="days"/>
      </c:dateAx>
      <c:valAx>
        <c:axId val="-2817132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1632"/>
        <c:crosses val="autoZero"/>
        <c:crossBetween val="midCat"/>
      </c:valAx>
      <c:serAx>
        <c:axId val="-2834938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4352"/>
        <c:axId val="-281716528"/>
      </c:barChart>
      <c:catAx>
        <c:axId val="-281714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6528"/>
        <c:crosses val="autoZero"/>
        <c:auto val="1"/>
        <c:lblAlgn val="ctr"/>
        <c:lblOffset val="100"/>
        <c:noMultiLvlLbl val="0"/>
      </c:catAx>
      <c:valAx>
        <c:axId val="-28171652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4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2720"/>
        <c:axId val="-281717072"/>
      </c:barChart>
      <c:catAx>
        <c:axId val="-281712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7072"/>
        <c:crosses val="autoZero"/>
        <c:auto val="1"/>
        <c:lblAlgn val="ctr"/>
        <c:lblOffset val="100"/>
        <c:noMultiLvlLbl val="0"/>
      </c:catAx>
      <c:valAx>
        <c:axId val="-2817170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2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5984"/>
        <c:axId val="-281720336"/>
      </c:barChart>
      <c:catAx>
        <c:axId val="-28171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20336"/>
        <c:crosses val="autoZero"/>
        <c:auto val="1"/>
        <c:lblAlgn val="ctr"/>
        <c:lblOffset val="100"/>
        <c:noMultiLvlLbl val="0"/>
      </c:catAx>
      <c:valAx>
        <c:axId val="-2817203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5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281708368"/>
        <c:axId val="-281708912"/>
        <c:axId val="0"/>
      </c:bar3DChart>
      <c:catAx>
        <c:axId val="-281708368"/>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912"/>
        <c:crosses val="autoZero"/>
        <c:auto val="1"/>
        <c:lblAlgn val="ctr"/>
        <c:lblOffset val="100"/>
        <c:noMultiLvlLbl val="0"/>
      </c:catAx>
      <c:valAx>
        <c:axId val="-2817089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368"/>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281715440"/>
        <c:axId val="-281714896"/>
      </c:scatterChart>
      <c:valAx>
        <c:axId val="-28171544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4896"/>
        <c:crosses val="autoZero"/>
        <c:crossBetween val="midCat"/>
      </c:valAx>
      <c:valAx>
        <c:axId val="-281714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5440"/>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4">
      <a:dk1>
        <a:sysClr val="windowText" lastClr="000000"/>
      </a:dk1>
      <a:lt1>
        <a:sysClr val="window" lastClr="FFFFFF"/>
      </a:lt1>
      <a:dk2>
        <a:srgbClr val="44546A"/>
      </a:dk2>
      <a:lt2>
        <a:srgbClr val="E7E6E6"/>
      </a:lt2>
      <a:accent1>
        <a:srgbClr val="B3F808"/>
      </a:accent1>
      <a:accent2>
        <a:srgbClr val="28D82C"/>
      </a:accent2>
      <a:accent3>
        <a:srgbClr val="2D830B"/>
      </a:accent3>
      <a:accent4>
        <a:srgbClr val="456F1F"/>
      </a:accent4>
      <a:accent5>
        <a:srgbClr val="2E391F"/>
      </a:accent5>
      <a:accent6>
        <a:srgbClr val="1C231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9664</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706</cp:revision>
  <dcterms:created xsi:type="dcterms:W3CDTF">2018-04-03T13:57:04Z</dcterms:created>
  <dcterms:modified xsi:type="dcterms:W3CDTF">2018-05-25T19:03:11Z</dcterms:modified>
</cp:coreProperties>
</file>