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617" autoAdjust="0"/>
    <p:restoredTop sz="94872" autoAdjust="0"/>
  </p:normalViewPr>
  <p:slideViewPr>
    <p:cSldViewPr snapToGrid="0">
      <p:cViewPr varScale="1">
        <p:scale>
          <a:sx n="80" d="100"/>
          <a:sy n="80" d="100"/>
        </p:scale>
        <p:origin x="91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823552080"/>
        <c:axId val="-1823559696"/>
      </c:barChart>
      <c:catAx>
        <c:axId val="-1823552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9696"/>
        <c:crosses val="autoZero"/>
        <c:auto val="1"/>
        <c:lblAlgn val="ctr"/>
        <c:lblOffset val="100"/>
        <c:noMultiLvlLbl val="0"/>
      </c:catAx>
      <c:valAx>
        <c:axId val="-18235596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823552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772589792"/>
        <c:axId val="-1772593600"/>
      </c:areaChart>
      <c:catAx>
        <c:axId val="-17725897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93600"/>
        <c:crosses val="autoZero"/>
        <c:auto val="1"/>
        <c:lblAlgn val="ctr"/>
        <c:lblOffset val="100"/>
        <c:noMultiLvlLbl val="0"/>
      </c:catAx>
      <c:valAx>
        <c:axId val="-177259360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7258979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3056"/>
        <c:axId val="-1772590880"/>
      </c:barChart>
      <c:catAx>
        <c:axId val="-1772593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880"/>
        <c:crosses val="autoZero"/>
        <c:auto val="1"/>
        <c:lblAlgn val="ctr"/>
        <c:lblOffset val="100"/>
        <c:noMultiLvlLbl val="0"/>
      </c:catAx>
      <c:valAx>
        <c:axId val="-17725908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3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772590336"/>
        <c:axId val="-1772589248"/>
      </c:barChart>
      <c:catAx>
        <c:axId val="-1772590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89248"/>
        <c:crosses val="autoZero"/>
        <c:auto val="1"/>
        <c:lblAlgn val="ctr"/>
        <c:lblOffset val="100"/>
        <c:noMultiLvlLbl val="0"/>
      </c:catAx>
      <c:valAx>
        <c:axId val="-17725892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72590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772585984"/>
        <c:axId val="-1772588704"/>
      </c:barChart>
      <c:catAx>
        <c:axId val="-1772585984"/>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772588704"/>
        <c:crosses val="autoZero"/>
        <c:auto val="1"/>
        <c:lblAlgn val="ctr"/>
        <c:lblOffset val="100"/>
        <c:noMultiLvlLbl val="0"/>
      </c:catAx>
      <c:valAx>
        <c:axId val="-177258870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772585984"/>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772588160"/>
        <c:axId val="-1772587616"/>
      </c:barChart>
      <c:catAx>
        <c:axId val="-1772588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772587616"/>
        <c:crosses val="autoZero"/>
        <c:auto val="1"/>
        <c:lblAlgn val="ctr"/>
        <c:lblOffset val="100"/>
        <c:noMultiLvlLbl val="0"/>
      </c:catAx>
      <c:valAx>
        <c:axId val="-17725876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77258816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772601216"/>
        <c:axId val="-1823550992"/>
      </c:barChart>
      <c:catAx>
        <c:axId val="-1772601216"/>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23550992"/>
        <c:crosses val="autoZero"/>
        <c:auto val="1"/>
        <c:lblAlgn val="ctr"/>
        <c:lblOffset val="100"/>
        <c:noMultiLvlLbl val="0"/>
      </c:catAx>
      <c:valAx>
        <c:axId val="-18235509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7726012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823561328"/>
        <c:axId val="-1823554800"/>
      </c:barChart>
      <c:catAx>
        <c:axId val="-1823561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823554800"/>
        <c:crosses val="autoZero"/>
        <c:auto val="1"/>
        <c:lblAlgn val="ctr"/>
        <c:lblOffset val="100"/>
        <c:noMultiLvlLbl val="0"/>
      </c:catAx>
      <c:valAx>
        <c:axId val="-1823554800"/>
        <c:scaling>
          <c:orientation val="minMax"/>
        </c:scaling>
        <c:delete val="1"/>
        <c:axPos val="l"/>
        <c:numFmt formatCode="General" sourceLinked="1"/>
        <c:majorTickMark val="none"/>
        <c:minorTickMark val="none"/>
        <c:tickLblPos val="nextTo"/>
        <c:crossAx val="-18235613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823562960"/>
        <c:axId val="-1823555344"/>
      </c:barChart>
      <c:catAx>
        <c:axId val="-1823562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55344"/>
        <c:crosses val="autoZero"/>
        <c:auto val="1"/>
        <c:lblAlgn val="ctr"/>
        <c:lblOffset val="100"/>
        <c:tickMarkSkip val="1"/>
        <c:noMultiLvlLbl val="0"/>
      </c:catAx>
      <c:valAx>
        <c:axId val="-18235553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8235629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94237808"/>
        <c:axId val="-1694236176"/>
      </c:barChart>
      <c:catAx>
        <c:axId val="-1694237808"/>
        <c:scaling>
          <c:orientation val="minMax"/>
        </c:scaling>
        <c:delete val="1"/>
        <c:axPos val="b"/>
        <c:numFmt formatCode="General" sourceLinked="0"/>
        <c:majorTickMark val="out"/>
        <c:minorTickMark val="none"/>
        <c:tickLblPos val="nextTo"/>
        <c:crossAx val="-1694236176"/>
        <c:crosses val="autoZero"/>
        <c:auto val="1"/>
        <c:lblAlgn val="ctr"/>
        <c:lblOffset val="100"/>
        <c:noMultiLvlLbl val="0"/>
      </c:catAx>
      <c:valAx>
        <c:axId val="-169423617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94237808"/>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94234544"/>
        <c:axId val="-1694240528"/>
      </c:barChart>
      <c:catAx>
        <c:axId val="-16942345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40528"/>
        <c:crosses val="autoZero"/>
        <c:auto val="1"/>
        <c:lblAlgn val="ctr"/>
        <c:lblOffset val="100"/>
        <c:noMultiLvlLbl val="0"/>
      </c:catAx>
      <c:valAx>
        <c:axId val="-16942405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942345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823553712"/>
        <c:axId val="-1823561872"/>
      </c:barChart>
      <c:catAx>
        <c:axId val="-182355371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61872"/>
        <c:crosses val="autoZero"/>
        <c:auto val="1"/>
        <c:lblAlgn val="ctr"/>
        <c:lblOffset val="100"/>
        <c:noMultiLvlLbl val="0"/>
      </c:catAx>
      <c:valAx>
        <c:axId val="-182356187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823553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72596864"/>
        <c:axId val="-1772592512"/>
        <c:axId val="-1716626272"/>
      </c:area3DChart>
      <c:dateAx>
        <c:axId val="-1772596864"/>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auto val="1"/>
        <c:lblOffset val="100"/>
        <c:baseTimeUnit val="days"/>
      </c:dateAx>
      <c:valAx>
        <c:axId val="-17725925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6864"/>
        <c:crosses val="autoZero"/>
        <c:crossBetween val="midCat"/>
      </c:valAx>
      <c:serAx>
        <c:axId val="-1716626272"/>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2512"/>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6320"/>
        <c:axId val="-1772591968"/>
      </c:barChart>
      <c:catAx>
        <c:axId val="-1772596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968"/>
        <c:crosses val="autoZero"/>
        <c:auto val="1"/>
        <c:lblAlgn val="ctr"/>
        <c:lblOffset val="100"/>
        <c:noMultiLvlLbl val="0"/>
      </c:catAx>
      <c:valAx>
        <c:axId val="-17725919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6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91424"/>
        <c:axId val="-1772597952"/>
      </c:barChart>
      <c:catAx>
        <c:axId val="-1772591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7952"/>
        <c:crosses val="autoZero"/>
        <c:auto val="1"/>
        <c:lblAlgn val="ctr"/>
        <c:lblOffset val="100"/>
        <c:noMultiLvlLbl val="0"/>
      </c:catAx>
      <c:valAx>
        <c:axId val="-177259795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1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72586528"/>
        <c:axId val="-1772599040"/>
      </c:barChart>
      <c:catAx>
        <c:axId val="-1772586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99040"/>
        <c:crosses val="autoZero"/>
        <c:auto val="1"/>
        <c:lblAlgn val="ctr"/>
        <c:lblOffset val="100"/>
        <c:noMultiLvlLbl val="0"/>
      </c:catAx>
      <c:valAx>
        <c:axId val="-177259904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72586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772595232"/>
        <c:axId val="-1772594688"/>
        <c:axId val="0"/>
      </c:bar3DChart>
      <c:catAx>
        <c:axId val="-177259523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688"/>
        <c:crosses val="autoZero"/>
        <c:auto val="1"/>
        <c:lblAlgn val="ctr"/>
        <c:lblOffset val="100"/>
        <c:noMultiLvlLbl val="0"/>
      </c:catAx>
      <c:valAx>
        <c:axId val="-17725946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523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772597408"/>
        <c:axId val="-1772594144"/>
      </c:scatterChart>
      <c:valAx>
        <c:axId val="-17725974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4144"/>
        <c:crosses val="autoZero"/>
        <c:crossBetween val="midCat"/>
      </c:valAx>
      <c:valAx>
        <c:axId val="-1772594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72597408"/>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80">
      <a:dk1>
        <a:sysClr val="windowText" lastClr="000000"/>
      </a:dk1>
      <a:lt1>
        <a:sysClr val="window" lastClr="FFFFFF"/>
      </a:lt1>
      <a:dk2>
        <a:srgbClr val="44546A"/>
      </a:dk2>
      <a:lt2>
        <a:srgbClr val="E7E6E6"/>
      </a:lt2>
      <a:accent1>
        <a:srgbClr val="38DFF6"/>
      </a:accent1>
      <a:accent2>
        <a:srgbClr val="44546A"/>
      </a:accent2>
      <a:accent3>
        <a:srgbClr val="323F4F"/>
      </a:accent3>
      <a:accent4>
        <a:srgbClr val="222A35"/>
      </a:accent4>
      <a:accent5>
        <a:srgbClr val="14181E"/>
      </a:accent5>
      <a:accent6>
        <a:srgbClr val="0C0E12"/>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9676</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MS PGothic</vt:lpstr>
      <vt:lpstr>MS PGothic</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711</cp:revision>
  <dcterms:created xsi:type="dcterms:W3CDTF">2018-04-03T13:57:04Z</dcterms:created>
  <dcterms:modified xsi:type="dcterms:W3CDTF">2018-05-28T15:00:47Z</dcterms:modified>
</cp:coreProperties>
</file>