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08"/>
    <p:restoredTop sz="94601"/>
  </p:normalViewPr>
  <p:slideViewPr>
    <p:cSldViewPr snapToGrid="0" snapToObjects="1">
      <p:cViewPr>
        <p:scale>
          <a:sx n="170" d="100"/>
          <a:sy n="170" d="100"/>
        </p:scale>
        <p:origin x="1768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23413-DD4D-8247-A927-4FE15BC86B15}" type="datetimeFigureOut">
              <a:rPr lang="en-US" smtClean="0"/>
              <a:t>1/13/17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4AEAB-B0E4-7144-9A74-EDC053194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95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4AEAB-B0E4-7144-9A74-EDC0531941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69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2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0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9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78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9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53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2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00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71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3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2E092-40B5-6749-AE4D-1AE313931F31}" type="datetimeFigureOut">
              <a:rPr lang="en-US" smtClean="0"/>
              <a:t>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10FAB-CFA5-8841-969C-3908A7F89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0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git-aws.internal.justin.tv/web/discover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73388"/>
            <a:ext cx="9144000" cy="388461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Code </a:t>
            </a:r>
            <a:r>
              <a:rPr lang="en-US" b="1" dirty="0"/>
              <a:t>base: </a:t>
            </a:r>
            <a:r>
              <a:rPr lang="en-US" sz="2200" dirty="0">
                <a:hlinkClick r:id="rId2"/>
              </a:rPr>
              <a:t>https://</a:t>
            </a:r>
            <a:r>
              <a:rPr lang="en-US" sz="2200" dirty="0" smtClean="0">
                <a:hlinkClick r:id="rId2"/>
              </a:rPr>
              <a:t>git-aws.internal.justin.tv/web/discovery</a:t>
            </a:r>
            <a:endParaRPr lang="en-US" sz="2200" dirty="0" smtClean="0"/>
          </a:p>
          <a:p>
            <a:pPr algn="l"/>
            <a:r>
              <a:rPr lang="en-US" b="1" dirty="0" smtClean="0"/>
              <a:t>Summary: </a:t>
            </a:r>
            <a:r>
              <a:rPr lang="en-US" dirty="0" smtClean="0"/>
              <a:t>Service to get game information</a:t>
            </a:r>
            <a:endParaRPr lang="en-US" dirty="0"/>
          </a:p>
          <a:p>
            <a:pPr algn="l"/>
            <a:r>
              <a:rPr lang="en-US" b="1" dirty="0" smtClean="0"/>
              <a:t>Purpose:</a:t>
            </a:r>
            <a:r>
              <a:rPr lang="en-US" dirty="0" smtClean="0"/>
              <a:t> Powers game selector and “All Games” page on directory</a:t>
            </a:r>
          </a:p>
          <a:p>
            <a:pPr algn="l"/>
            <a:r>
              <a:rPr lang="en-US" b="1" dirty="0" smtClean="0"/>
              <a:t>Notes: 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3297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332"/>
            <a:ext cx="10515600" cy="378194"/>
          </a:xfrm>
        </p:spPr>
        <p:txBody>
          <a:bodyPr>
            <a:noAutofit/>
          </a:bodyPr>
          <a:lstStyle/>
          <a:p>
            <a:pPr algn="ctr"/>
            <a:r>
              <a:rPr lang="en-US" sz="2000" b="1" i="1" u="sng" dirty="0" smtClean="0"/>
              <a:t>Algorithm</a:t>
            </a:r>
            <a:endParaRPr lang="en-US" sz="2000" b="1" i="1" u="sng" dirty="0"/>
          </a:p>
        </p:txBody>
      </p:sp>
      <p:sp>
        <p:nvSpPr>
          <p:cNvPr id="8" name="Rectangle 7"/>
          <p:cNvSpPr/>
          <p:nvPr/>
        </p:nvSpPr>
        <p:spPr>
          <a:xfrm>
            <a:off x="1015987" y="1182216"/>
            <a:ext cx="10323576" cy="150199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07405" y="1745066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mtClean="0"/>
              <a:t>API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826" y="4781334"/>
            <a:ext cx="944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Background</a:t>
            </a:r>
            <a:endParaRPr lang="en-US" sz="1200" b="1" dirty="0"/>
          </a:p>
        </p:txBody>
      </p:sp>
      <p:sp>
        <p:nvSpPr>
          <p:cNvPr id="18" name="Rectangle 17"/>
          <p:cNvSpPr/>
          <p:nvPr/>
        </p:nvSpPr>
        <p:spPr>
          <a:xfrm>
            <a:off x="2347237" y="1239458"/>
            <a:ext cx="1274064" cy="90745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Request</a:t>
            </a:r>
          </a:p>
          <a:p>
            <a:r>
              <a:rPr lang="en-US" sz="1000" i="1" dirty="0" smtClean="0">
                <a:solidFill>
                  <a:schemeClr val="tx1"/>
                </a:solidFill>
              </a:rPr>
              <a:t>/suggest?___</a:t>
            </a:r>
          </a:p>
          <a:p>
            <a:r>
              <a:rPr lang="en-US" sz="1000" i="1" dirty="0" smtClean="0">
                <a:solidFill>
                  <a:schemeClr val="tx1"/>
                </a:solidFill>
              </a:rPr>
              <a:t>/top?___</a:t>
            </a:r>
          </a:p>
          <a:p>
            <a:r>
              <a:rPr lang="en-US" sz="1000" i="1" dirty="0" smtClean="0">
                <a:solidFill>
                  <a:schemeClr val="tx1"/>
                </a:solidFill>
              </a:rPr>
              <a:t>/game?___</a:t>
            </a:r>
          </a:p>
          <a:p>
            <a:r>
              <a:rPr lang="en-US" sz="1000" i="1" dirty="0" smtClean="0">
                <a:solidFill>
                  <a:schemeClr val="tx1"/>
                </a:solidFill>
              </a:rPr>
              <a:t>/game/list?___</a:t>
            </a:r>
            <a:endParaRPr lang="en-US" sz="1000" i="1" dirty="0">
              <a:solidFill>
                <a:schemeClr val="tx1"/>
              </a:solidFill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 flipV="1">
            <a:off x="3621301" y="1912335"/>
            <a:ext cx="1657589" cy="1061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710935" y="332372"/>
            <a:ext cx="3161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Any background service to update PSQL?</a:t>
            </a:r>
            <a:endParaRPr lang="en-US" sz="1400" dirty="0"/>
          </a:p>
        </p:txBody>
      </p:sp>
      <p:sp>
        <p:nvSpPr>
          <p:cNvPr id="34" name="Rectangle 33"/>
          <p:cNvSpPr/>
          <p:nvPr/>
        </p:nvSpPr>
        <p:spPr>
          <a:xfrm>
            <a:off x="8131446" y="1662206"/>
            <a:ext cx="1274064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Response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78890" y="1665084"/>
            <a:ext cx="1274064" cy="471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Query</a:t>
            </a:r>
            <a:endParaRPr lang="en-US" sz="1200" i="1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stCxn id="36" idx="0"/>
            <a:endCxn id="35" idx="2"/>
          </p:cNvCxnSpPr>
          <p:nvPr/>
        </p:nvCxnSpPr>
        <p:spPr>
          <a:xfrm flipV="1">
            <a:off x="5915922" y="2136305"/>
            <a:ext cx="0" cy="44655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5" idx="3"/>
            <a:endCxn id="34" idx="1"/>
          </p:cNvCxnSpPr>
          <p:nvPr/>
        </p:nvCxnSpPr>
        <p:spPr>
          <a:xfrm flipV="1">
            <a:off x="6552954" y="1897817"/>
            <a:ext cx="1578492" cy="2878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311134" y="1675694"/>
            <a:ext cx="3113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1. 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5915922" y="2243504"/>
            <a:ext cx="1050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2. pull game info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7164513" y="1887206"/>
            <a:ext cx="3113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3. 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1030224" y="2827509"/>
            <a:ext cx="10323576" cy="391308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914549" y="4049913"/>
            <a:ext cx="2024060" cy="23134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Update Game </a:t>
            </a:r>
            <a:r>
              <a:rPr lang="en-US" sz="1200" dirty="0" smtClean="0">
                <a:solidFill>
                  <a:schemeClr val="tx1"/>
                </a:solidFill>
              </a:rPr>
              <a:t>Info</a:t>
            </a:r>
            <a:endParaRPr lang="en-US" sz="1000" i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347237" y="5672730"/>
            <a:ext cx="1274064" cy="437910"/>
          </a:xfrm>
          <a:prstGeom prst="rect">
            <a:avLst/>
          </a:prstGeom>
          <a:solidFill>
            <a:srgbClr val="FF888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JAX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Freq</a:t>
            </a:r>
            <a:r>
              <a:rPr lang="en-US" sz="1200" dirty="0" smtClean="0">
                <a:solidFill>
                  <a:schemeClr val="tx1"/>
                </a:solidFill>
              </a:rPr>
              <a:t>: 15 sec</a:t>
            </a:r>
            <a:endParaRPr lang="en-US" sz="1000" i="1"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>
            <a:stCxn id="21" idx="3"/>
            <a:endCxn id="38" idx="1"/>
          </p:cNvCxnSpPr>
          <p:nvPr/>
        </p:nvCxnSpPr>
        <p:spPr>
          <a:xfrm flipV="1">
            <a:off x="3621301" y="5889187"/>
            <a:ext cx="1688508" cy="2498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335355" y="4476865"/>
            <a:ext cx="1274064" cy="434297"/>
          </a:xfrm>
          <a:prstGeom prst="rect">
            <a:avLst/>
          </a:prstGeom>
          <a:solidFill>
            <a:srgbClr val="FF888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JAX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Freq</a:t>
            </a:r>
            <a:r>
              <a:rPr lang="en-US" sz="1200" dirty="0" smtClean="0">
                <a:solidFill>
                  <a:schemeClr val="tx1"/>
                </a:solidFill>
              </a:rPr>
              <a:t>: 5 min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347237" y="5077120"/>
            <a:ext cx="1274064" cy="422617"/>
          </a:xfrm>
          <a:prstGeom prst="rect">
            <a:avLst/>
          </a:prstGeom>
          <a:solidFill>
            <a:srgbClr val="FF888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solidFill>
                  <a:schemeClr val="tx1"/>
                </a:solidFill>
              </a:rPr>
              <a:t>GiantBomb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Freq</a:t>
            </a:r>
            <a:r>
              <a:rPr lang="en-US" sz="1200" dirty="0" smtClean="0">
                <a:solidFill>
                  <a:schemeClr val="tx1"/>
                </a:solidFill>
              </a:rPr>
              <a:t>: 24 hour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852745" y="2582861"/>
            <a:ext cx="2126353" cy="88831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PSQL</a:t>
            </a:r>
            <a:endParaRPr lang="en-US" sz="1200" b="1" i="1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09809" y="5672730"/>
            <a:ext cx="1274064" cy="43291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Top Games</a:t>
            </a:r>
            <a:endParaRPr lang="en-US" sz="1000" i="1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289547" y="5079007"/>
            <a:ext cx="1274064" cy="43291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New Game Data</a:t>
            </a:r>
            <a:endParaRPr lang="en-US" sz="1000" i="1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289547" y="4458483"/>
            <a:ext cx="1274064" cy="43291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New # </a:t>
            </a:r>
            <a:r>
              <a:rPr lang="en-US" sz="1200" dirty="0" err="1" smtClean="0">
                <a:solidFill>
                  <a:schemeClr val="tx1"/>
                </a:solidFill>
              </a:rPr>
              <a:t>ViewsData</a:t>
            </a:r>
            <a:endParaRPr lang="en-US" sz="1000" i="1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12557" y="3682018"/>
            <a:ext cx="11112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2. </a:t>
            </a:r>
            <a:r>
              <a:rPr lang="en-US" sz="1000" dirty="0" smtClean="0"/>
              <a:t>Push game </a:t>
            </a:r>
            <a:r>
              <a:rPr lang="en-US" sz="1000" dirty="0" smtClean="0"/>
              <a:t>info</a:t>
            </a:r>
            <a:endParaRPr lang="en-US" sz="1000" dirty="0"/>
          </a:p>
        </p:txBody>
      </p:sp>
      <p:cxnSp>
        <p:nvCxnSpPr>
          <p:cNvPr id="43" name="Straight Arrow Connector 42"/>
          <p:cNvCxnSpPr>
            <a:stCxn id="19" idx="0"/>
            <a:endCxn id="36" idx="2"/>
          </p:cNvCxnSpPr>
          <p:nvPr/>
        </p:nvCxnSpPr>
        <p:spPr>
          <a:xfrm flipH="1" flipV="1">
            <a:off x="5915922" y="3471178"/>
            <a:ext cx="10657" cy="57873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31" idx="3"/>
            <a:endCxn id="40" idx="1"/>
          </p:cNvCxnSpPr>
          <p:nvPr/>
        </p:nvCxnSpPr>
        <p:spPr>
          <a:xfrm>
            <a:off x="3621301" y="5288429"/>
            <a:ext cx="1668246" cy="703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8" idx="3"/>
            <a:endCxn id="41" idx="1"/>
          </p:cNvCxnSpPr>
          <p:nvPr/>
        </p:nvCxnSpPr>
        <p:spPr>
          <a:xfrm flipV="1">
            <a:off x="3609419" y="4674940"/>
            <a:ext cx="1680128" cy="19074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90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332"/>
            <a:ext cx="10515600" cy="378194"/>
          </a:xfrm>
        </p:spPr>
        <p:txBody>
          <a:bodyPr>
            <a:noAutofit/>
          </a:bodyPr>
          <a:lstStyle/>
          <a:p>
            <a:pPr algn="ctr"/>
            <a:r>
              <a:rPr lang="en-US" sz="2000" b="1" i="1" u="sng" dirty="0" smtClean="0"/>
              <a:t>Resources</a:t>
            </a:r>
            <a:endParaRPr lang="en-US" sz="2000" b="1" i="1" u="sng" dirty="0"/>
          </a:p>
        </p:txBody>
      </p:sp>
      <p:sp>
        <p:nvSpPr>
          <p:cNvPr id="8" name="Rectangle 7"/>
          <p:cNvSpPr/>
          <p:nvPr/>
        </p:nvSpPr>
        <p:spPr>
          <a:xfrm>
            <a:off x="1030224" y="1304010"/>
            <a:ext cx="10323576" cy="278830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874" y="2013052"/>
            <a:ext cx="891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Production</a:t>
            </a:r>
            <a:endParaRPr lang="en-US" sz="1200" b="1" dirty="0"/>
          </a:p>
        </p:txBody>
      </p:sp>
      <p:sp>
        <p:nvSpPr>
          <p:cNvPr id="18" name="Rectangle 17"/>
          <p:cNvSpPr/>
          <p:nvPr/>
        </p:nvSpPr>
        <p:spPr>
          <a:xfrm>
            <a:off x="1419922" y="1714570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Request</a:t>
            </a:r>
            <a:r>
              <a:rPr lang="en-US" sz="1200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200" i="1" dirty="0" smtClean="0">
                <a:solidFill>
                  <a:schemeClr val="tx1"/>
                </a:solidFill>
              </a:rPr>
              <a:t>Production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640142" y="382579"/>
            <a:ext cx="2085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account: </a:t>
            </a:r>
            <a:r>
              <a:rPr lang="en-US" sz="1400" i="1" dirty="0"/>
              <a:t>twitch-web-</a:t>
            </a:r>
            <a:r>
              <a:rPr lang="en-US" sz="1400" i="1" dirty="0" err="1"/>
              <a:t>aws</a:t>
            </a:r>
            <a:r>
              <a:rPr lang="en-US" sz="1400" i="1" dirty="0"/>
              <a:t> </a:t>
            </a:r>
            <a:endParaRPr lang="en-US" sz="1400" b="1" i="1" dirty="0" smtClean="0"/>
          </a:p>
        </p:txBody>
      </p:sp>
      <p:sp>
        <p:nvSpPr>
          <p:cNvPr id="40" name="Rectangle 39"/>
          <p:cNvSpPr/>
          <p:nvPr/>
        </p:nvSpPr>
        <p:spPr>
          <a:xfrm>
            <a:off x="6020338" y="1490724"/>
            <a:ext cx="1792102" cy="9189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EC2 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x8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276047" y="1714570"/>
            <a:ext cx="1747215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Elastic Load </a:t>
            </a:r>
            <a:r>
              <a:rPr lang="en-US" sz="1200" b="1" dirty="0" smtClean="0">
                <a:solidFill>
                  <a:schemeClr val="tx1"/>
                </a:solidFill>
              </a:rPr>
              <a:t>Balancer</a:t>
            </a:r>
          </a:p>
        </p:txBody>
      </p:sp>
      <p:cxnSp>
        <p:nvCxnSpPr>
          <p:cNvPr id="47" name="Straight Arrow Connector 46"/>
          <p:cNvCxnSpPr>
            <a:stCxn id="18" idx="3"/>
            <a:endCxn id="44" idx="1"/>
          </p:cNvCxnSpPr>
          <p:nvPr/>
        </p:nvCxnSpPr>
        <p:spPr>
          <a:xfrm>
            <a:off x="2402439" y="1950181"/>
            <a:ext cx="873608" cy="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4" idx="3"/>
            <a:endCxn id="40" idx="1"/>
          </p:cNvCxnSpPr>
          <p:nvPr/>
        </p:nvCxnSpPr>
        <p:spPr>
          <a:xfrm>
            <a:off x="5023262" y="1950181"/>
            <a:ext cx="997076" cy="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020337" y="2575598"/>
            <a:ext cx="1792103" cy="14492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smtClean="0">
                <a:solidFill>
                  <a:schemeClr val="tx1"/>
                </a:solidFill>
              </a:rPr>
              <a:t>PSQL</a:t>
            </a:r>
            <a:endParaRPr 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212755" y="2818764"/>
            <a:ext cx="1483445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Master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x1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212755" y="3464219"/>
            <a:ext cx="1483445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Read Replica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x3</a:t>
            </a:r>
          </a:p>
        </p:txBody>
      </p:sp>
      <p:cxnSp>
        <p:nvCxnSpPr>
          <p:cNvPr id="56" name="Straight Arrow Connector 55"/>
          <p:cNvCxnSpPr>
            <a:stCxn id="40" idx="2"/>
            <a:endCxn id="49" idx="0"/>
          </p:cNvCxnSpPr>
          <p:nvPr/>
        </p:nvCxnSpPr>
        <p:spPr>
          <a:xfrm>
            <a:off x="6916389" y="2409638"/>
            <a:ext cx="0" cy="165960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0" idx="2"/>
            <a:endCxn id="55" idx="0"/>
          </p:cNvCxnSpPr>
          <p:nvPr/>
        </p:nvCxnSpPr>
        <p:spPr>
          <a:xfrm>
            <a:off x="6954478" y="3289985"/>
            <a:ext cx="0" cy="174234"/>
          </a:xfrm>
          <a:prstGeom prst="straightConnector1">
            <a:avLst/>
          </a:prstGeom>
          <a:ln w="25400">
            <a:solidFill>
              <a:schemeClr val="accent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267276" y="1889785"/>
            <a:ext cx="1298225" cy="471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Consul lock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Update Process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30224" y="4199093"/>
            <a:ext cx="10323576" cy="250151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9876872" y="1714570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</a:t>
            </a:r>
            <a:r>
              <a:rPr lang="en-US" sz="1200" dirty="0" smtClean="0">
                <a:solidFill>
                  <a:schemeClr val="tx1"/>
                </a:solidFill>
              </a:rPr>
              <a:t>Response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40" idx="3"/>
            <a:endCxn id="34" idx="1"/>
          </p:cNvCxnSpPr>
          <p:nvPr/>
        </p:nvCxnSpPr>
        <p:spPr>
          <a:xfrm>
            <a:off x="7812440" y="1950181"/>
            <a:ext cx="2064432" cy="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03074" y="5311348"/>
            <a:ext cx="652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Staging</a:t>
            </a:r>
            <a:endParaRPr lang="en-US" sz="1200" b="1" dirty="0"/>
          </a:p>
        </p:txBody>
      </p:sp>
      <p:sp>
        <p:nvSpPr>
          <p:cNvPr id="39" name="Rectangle 38"/>
          <p:cNvSpPr/>
          <p:nvPr/>
        </p:nvSpPr>
        <p:spPr>
          <a:xfrm>
            <a:off x="1419922" y="4502876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Request</a:t>
            </a:r>
            <a:r>
              <a:rPr lang="en-US" sz="1200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200" i="1" dirty="0" smtClean="0">
                <a:solidFill>
                  <a:schemeClr val="tx1"/>
                </a:solidFill>
              </a:rPr>
              <a:t>Staging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020338" y="4279030"/>
            <a:ext cx="1792102" cy="9189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EC2 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x1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402439" y="4738487"/>
            <a:ext cx="3617898" cy="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6020337" y="5380605"/>
            <a:ext cx="1792103" cy="120007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smtClean="0">
                <a:solidFill>
                  <a:schemeClr val="tx1"/>
                </a:solidFill>
              </a:rPr>
              <a:t>PSQL</a:t>
            </a:r>
            <a:endParaRPr 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12755" y="5607071"/>
            <a:ext cx="1483445" cy="38180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Master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x1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212755" y="6110121"/>
            <a:ext cx="1483445" cy="361764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Read Replica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x1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6916389" y="5197944"/>
            <a:ext cx="0" cy="165960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51" idx="2"/>
            <a:endCxn id="52" idx="0"/>
          </p:cNvCxnSpPr>
          <p:nvPr/>
        </p:nvCxnSpPr>
        <p:spPr>
          <a:xfrm>
            <a:off x="6954478" y="5988873"/>
            <a:ext cx="0" cy="121248"/>
          </a:xfrm>
          <a:prstGeom prst="straightConnector1">
            <a:avLst/>
          </a:prstGeom>
          <a:ln w="25400">
            <a:solidFill>
              <a:schemeClr val="accent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267276" y="4678091"/>
            <a:ext cx="1298225" cy="471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Consul lock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Update Process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9876872" y="4502876"/>
            <a:ext cx="982517" cy="4712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API </a:t>
            </a:r>
            <a:r>
              <a:rPr lang="en-US" sz="1200" dirty="0" smtClean="0">
                <a:solidFill>
                  <a:schemeClr val="tx1"/>
                </a:solidFill>
              </a:rPr>
              <a:t>Response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7812440" y="4738487"/>
            <a:ext cx="2064432" cy="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649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144</Words>
  <Application>Microsoft Macintosh PowerPoint</Application>
  <PresentationFormat>Widescreen</PresentationFormat>
  <Paragraphs>61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Discovery</vt:lpstr>
      <vt:lpstr>Algorithm</vt:lpstr>
      <vt:lpstr>Resources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159</cp:revision>
  <cp:lastPrinted>2017-01-11T22:25:31Z</cp:lastPrinted>
  <dcterms:created xsi:type="dcterms:W3CDTF">2017-01-11T18:50:14Z</dcterms:created>
  <dcterms:modified xsi:type="dcterms:W3CDTF">2017-01-14T01:14:43Z</dcterms:modified>
</cp:coreProperties>
</file>