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04"/>
    <p:restoredTop sz="94601"/>
  </p:normalViewPr>
  <p:slideViewPr>
    <p:cSldViewPr snapToGrid="0" snapToObjects="1">
      <p:cViewPr varScale="1">
        <p:scale>
          <a:sx n="216" d="100"/>
          <a:sy n="216" d="100"/>
        </p:scale>
        <p:origin x="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23413-DD4D-8247-A927-4FE15BC86B15}" type="datetimeFigureOut">
              <a:rPr lang="en-US" smtClean="0"/>
              <a:t>1/13/17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4AEAB-B0E4-7144-9A74-EDC053194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9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78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9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5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2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0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7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3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0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-aws.internal.justin.tv/web/ja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/>
              <a:t>JAX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73388"/>
            <a:ext cx="9144000" cy="388461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Code </a:t>
            </a:r>
            <a:r>
              <a:rPr lang="en-US" b="1" dirty="0"/>
              <a:t>base: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git-aws.internal.justin.tv/web/jax</a:t>
            </a:r>
            <a:endParaRPr lang="en-US" sz="2200" dirty="0" smtClean="0"/>
          </a:p>
          <a:p>
            <a:pPr algn="l"/>
            <a:r>
              <a:rPr lang="en-US" b="1" dirty="0" smtClean="0"/>
              <a:t>Summary: </a:t>
            </a:r>
            <a:r>
              <a:rPr lang="en-US" dirty="0" smtClean="0"/>
              <a:t>API to track live streams</a:t>
            </a:r>
            <a:endParaRPr lang="en-US" dirty="0"/>
          </a:p>
          <a:p>
            <a:pPr algn="l"/>
            <a:r>
              <a:rPr lang="en-US" b="1" dirty="0" smtClean="0"/>
              <a:t>Purpose:</a:t>
            </a:r>
            <a:r>
              <a:rPr lang="en-US" dirty="0" smtClean="0"/>
              <a:t> Returns liveness of single and multiple streams</a:t>
            </a:r>
          </a:p>
          <a:p>
            <a:pPr algn="l"/>
            <a:r>
              <a:rPr lang="en-US" b="1" dirty="0" smtClean="0"/>
              <a:t>Notes: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329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332"/>
            <a:ext cx="10515600" cy="378194"/>
          </a:xfrm>
        </p:spPr>
        <p:txBody>
          <a:bodyPr>
            <a:noAutofit/>
          </a:bodyPr>
          <a:lstStyle/>
          <a:p>
            <a:pPr algn="ctr"/>
            <a:r>
              <a:rPr lang="en-US" sz="2000" b="1" i="1" u="sng" dirty="0" smtClean="0"/>
              <a:t>Algorithm</a:t>
            </a:r>
            <a:endParaRPr lang="en-US" sz="2000" b="1" i="1" u="sng" dirty="0"/>
          </a:p>
        </p:txBody>
      </p:sp>
      <p:sp>
        <p:nvSpPr>
          <p:cNvPr id="8" name="Rectangle 7"/>
          <p:cNvSpPr/>
          <p:nvPr/>
        </p:nvSpPr>
        <p:spPr>
          <a:xfrm>
            <a:off x="1015987" y="1182216"/>
            <a:ext cx="10323576" cy="150199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7405" y="1745066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/>
              <a:t>API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3550" y="4781334"/>
            <a:ext cx="708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Updater</a:t>
            </a:r>
            <a:endParaRPr lang="en-US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2435564" y="1687318"/>
            <a:ext cx="1274064" cy="90745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/stream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/stream/list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/streams</a:t>
            </a:r>
            <a:endParaRPr lang="en-US" sz="1000" i="1" dirty="0">
              <a:solidFill>
                <a:schemeClr val="tx1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3709628" y="2360195"/>
            <a:ext cx="1657589" cy="1061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710935" y="332372"/>
            <a:ext cx="40959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main processes: API and Updater</a:t>
            </a:r>
          </a:p>
          <a:p>
            <a:r>
              <a:rPr lang="en-US" sz="1400" dirty="0" smtClean="0"/>
              <a:t>Updater has two parts: liveness and property updater</a:t>
            </a:r>
          </a:p>
          <a:p>
            <a:r>
              <a:rPr lang="en-US" sz="1400" dirty="0" smtClean="0"/>
              <a:t>Note the use of a centralized elastic search cluster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8219773" y="2110066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Response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67217" y="2112944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Query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941073" y="1258905"/>
            <a:ext cx="2126353" cy="471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JAX Elastic </a:t>
            </a:r>
            <a:r>
              <a:rPr lang="en-US" sz="1200" b="1" dirty="0" smtClean="0">
                <a:solidFill>
                  <a:schemeClr val="tx1"/>
                </a:solidFill>
              </a:rPr>
              <a:t>Search </a:t>
            </a:r>
            <a:r>
              <a:rPr lang="en-US" sz="1200" b="1" dirty="0" smtClean="0">
                <a:solidFill>
                  <a:schemeClr val="tx1"/>
                </a:solidFill>
              </a:rPr>
              <a:t>Cluster</a:t>
            </a:r>
            <a:endParaRPr lang="en-US" sz="1200" b="1" i="1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36" idx="2"/>
            <a:endCxn id="35" idx="0"/>
          </p:cNvCxnSpPr>
          <p:nvPr/>
        </p:nvCxnSpPr>
        <p:spPr>
          <a:xfrm flipH="1">
            <a:off x="6004249" y="1730126"/>
            <a:ext cx="1" cy="38281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5" idx="3"/>
            <a:endCxn id="34" idx="1"/>
          </p:cNvCxnSpPr>
          <p:nvPr/>
        </p:nvCxnSpPr>
        <p:spPr>
          <a:xfrm flipV="1">
            <a:off x="6641281" y="2345677"/>
            <a:ext cx="1578492" cy="287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99461" y="2123554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1. 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6004249" y="1793119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2. pull live streams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7252840" y="2335066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3. 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1014505" y="2882976"/>
            <a:ext cx="10323576" cy="391308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947103" y="3067029"/>
            <a:ext cx="9173181" cy="1628857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1947103" y="4989235"/>
            <a:ext cx="9173181" cy="1628857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121477" y="3742957"/>
            <a:ext cx="718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/>
              <a:t>Liveness</a:t>
            </a:r>
            <a:endParaRPr lang="en-US" sz="1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109679" y="5590180"/>
            <a:ext cx="74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/>
              <a:t>Property</a:t>
            </a:r>
          </a:p>
          <a:p>
            <a:pPr algn="ctr"/>
            <a:r>
              <a:rPr lang="en-US" sz="1200" b="1" dirty="0" smtClean="0"/>
              <a:t>Updater</a:t>
            </a:r>
            <a:endParaRPr lang="en-US" sz="1200" b="1" dirty="0"/>
          </a:p>
        </p:txBody>
      </p:sp>
      <p:sp>
        <p:nvSpPr>
          <p:cNvPr id="58" name="Rectangle 57"/>
          <p:cNvSpPr/>
          <p:nvPr/>
        </p:nvSpPr>
        <p:spPr>
          <a:xfrm>
            <a:off x="4379467" y="4477351"/>
            <a:ext cx="3433066" cy="7185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JAX Elastic </a:t>
            </a:r>
            <a:r>
              <a:rPr lang="en-US" sz="1200" b="1" dirty="0" smtClean="0">
                <a:solidFill>
                  <a:schemeClr val="tx1"/>
                </a:solidFill>
              </a:rPr>
              <a:t>Search </a:t>
            </a:r>
            <a:r>
              <a:rPr lang="en-US" sz="1200" b="1" dirty="0" smtClean="0">
                <a:solidFill>
                  <a:schemeClr val="tx1"/>
                </a:solidFill>
              </a:rPr>
              <a:t>Cluster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533118" y="3224638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Poll Live Streams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(usher)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367217" y="3224638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Delete Expired Streams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60"/>
          <p:cNvCxnSpPr>
            <a:stCxn id="59" idx="2"/>
          </p:cNvCxnSpPr>
          <p:nvPr/>
        </p:nvCxnSpPr>
        <p:spPr>
          <a:xfrm>
            <a:off x="3170150" y="3695859"/>
            <a:ext cx="1770923" cy="78149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344464" y="3940967"/>
            <a:ext cx="6543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1. push</a:t>
            </a:r>
          </a:p>
          <a:p>
            <a:r>
              <a:rPr lang="en-US" sz="1000" dirty="0" smtClean="0"/>
              <a:t>time last</a:t>
            </a:r>
          </a:p>
          <a:p>
            <a:r>
              <a:rPr lang="en-US" sz="1000" dirty="0" smtClean="0"/>
              <a:t>update </a:t>
            </a:r>
            <a:endParaRPr lang="en-US" sz="1000" dirty="0"/>
          </a:p>
        </p:txBody>
      </p:sp>
      <p:cxnSp>
        <p:nvCxnSpPr>
          <p:cNvPr id="65" name="Straight Arrow Connector 64"/>
          <p:cNvCxnSpPr>
            <a:stCxn id="59" idx="3"/>
            <a:endCxn id="60" idx="1"/>
          </p:cNvCxnSpPr>
          <p:nvPr/>
        </p:nvCxnSpPr>
        <p:spPr>
          <a:xfrm>
            <a:off x="3807182" y="3460249"/>
            <a:ext cx="1560035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431547" y="3214027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2. </a:t>
            </a:r>
            <a:endParaRPr lang="en-US" sz="1000" dirty="0"/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828563" y="3695859"/>
            <a:ext cx="0" cy="75595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370320" y="3715115"/>
            <a:ext cx="92" cy="76223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238561" y="3820055"/>
            <a:ext cx="6351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3. pull</a:t>
            </a:r>
          </a:p>
          <a:p>
            <a:r>
              <a:rPr lang="en-US" sz="1000" dirty="0" smtClean="0"/>
              <a:t>time last</a:t>
            </a:r>
          </a:p>
          <a:p>
            <a:r>
              <a:rPr lang="en-US" sz="1000" dirty="0" smtClean="0"/>
              <a:t>update</a:t>
            </a:r>
            <a:endParaRPr lang="en-US" sz="1000" dirty="0"/>
          </a:p>
        </p:txBody>
      </p:sp>
      <p:sp>
        <p:nvSpPr>
          <p:cNvPr id="90" name="TextBox 89"/>
          <p:cNvSpPr txBox="1"/>
          <p:nvPr/>
        </p:nvSpPr>
        <p:spPr>
          <a:xfrm>
            <a:off x="6415427" y="3831327"/>
            <a:ext cx="5998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4. push</a:t>
            </a:r>
            <a:br>
              <a:rPr lang="en-US" sz="1000" dirty="0" smtClean="0"/>
            </a:br>
            <a:r>
              <a:rPr lang="en-US" sz="1000" dirty="0" smtClean="0"/>
              <a:t>delete</a:t>
            </a:r>
          </a:p>
          <a:p>
            <a:r>
              <a:rPr lang="en-US" sz="1000" dirty="0" smtClean="0"/>
              <a:t>streams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5191531" y="5665163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Scan </a:t>
            </a:r>
            <a:r>
              <a:rPr lang="en-US" sz="1200" smtClean="0">
                <a:solidFill>
                  <a:schemeClr val="tx1"/>
                </a:solidFill>
              </a:rPr>
              <a:t>and Update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5476224" y="5195899"/>
            <a:ext cx="10178" cy="456163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693532" y="5223684"/>
            <a:ext cx="75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1. for each </a:t>
            </a:r>
          </a:p>
          <a:p>
            <a:r>
              <a:rPr lang="en-US" sz="1000" dirty="0" smtClean="0"/>
              <a:t>stream</a:t>
            </a:r>
            <a:endParaRPr lang="en-US" sz="1000" dirty="0"/>
          </a:p>
        </p:txBody>
      </p:sp>
      <p:sp>
        <p:nvSpPr>
          <p:cNvPr id="98" name="Rectangle 97"/>
          <p:cNvSpPr/>
          <p:nvPr/>
        </p:nvSpPr>
        <p:spPr>
          <a:xfrm>
            <a:off x="2221301" y="5284492"/>
            <a:ext cx="1274064" cy="12325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 smtClean="0">
                <a:solidFill>
                  <a:schemeClr val="tx1"/>
                </a:solidFill>
              </a:rPr>
              <a:t>Data Sources: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Rails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Usher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Channels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Valve </a:t>
            </a:r>
            <a:r>
              <a:rPr lang="en-US" sz="1200" dirty="0" err="1" smtClean="0">
                <a:solidFill>
                  <a:schemeClr val="tx1"/>
                </a:solidFill>
              </a:rPr>
              <a:t>api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Microsoft </a:t>
            </a:r>
            <a:r>
              <a:rPr lang="en-US" sz="1200" dirty="0" err="1" smtClean="0">
                <a:solidFill>
                  <a:schemeClr val="tx1"/>
                </a:solidFill>
              </a:rPr>
              <a:t>api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99" name="Straight Arrow Connector 98"/>
          <p:cNvCxnSpPr>
            <a:stCxn id="98" idx="3"/>
          </p:cNvCxnSpPr>
          <p:nvPr/>
        </p:nvCxnSpPr>
        <p:spPr>
          <a:xfrm>
            <a:off x="3495365" y="5900773"/>
            <a:ext cx="1696166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3953293" y="5936001"/>
            <a:ext cx="757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2. update stream properties</a:t>
            </a:r>
            <a:endParaRPr lang="en-US" sz="1000" dirty="0"/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5975999" y="5207326"/>
            <a:ext cx="28250" cy="41646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036691" y="5209229"/>
            <a:ext cx="75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3. push updates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9290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332"/>
            <a:ext cx="10515600" cy="378194"/>
          </a:xfrm>
        </p:spPr>
        <p:txBody>
          <a:bodyPr>
            <a:noAutofit/>
          </a:bodyPr>
          <a:lstStyle/>
          <a:p>
            <a:pPr algn="ctr"/>
            <a:r>
              <a:rPr lang="en-US" sz="2000" b="1" i="1" u="sng" dirty="0" smtClean="0"/>
              <a:t>Resources</a:t>
            </a:r>
            <a:endParaRPr lang="en-US" sz="2000" b="1" i="1" u="sng" dirty="0"/>
          </a:p>
        </p:txBody>
      </p:sp>
      <p:sp>
        <p:nvSpPr>
          <p:cNvPr id="8" name="Rectangle 7"/>
          <p:cNvSpPr/>
          <p:nvPr/>
        </p:nvSpPr>
        <p:spPr>
          <a:xfrm>
            <a:off x="1030224" y="1304009"/>
            <a:ext cx="10323576" cy="228869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874" y="2013052"/>
            <a:ext cx="891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Production</a:t>
            </a:r>
            <a:endParaRPr lang="en-US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1471616" y="1490724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Production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640142" y="382579"/>
            <a:ext cx="5560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Canary reads from production ES cluster but has its own updater ES group</a:t>
            </a:r>
          </a:p>
          <a:p>
            <a:r>
              <a:rPr lang="en-US" sz="1400" b="1" dirty="0" smtClean="0"/>
              <a:t>account: </a:t>
            </a:r>
            <a:r>
              <a:rPr lang="en-US" sz="1400" i="1" dirty="0" smtClean="0"/>
              <a:t>twitch-web-</a:t>
            </a:r>
            <a:r>
              <a:rPr lang="en-US" sz="1400" i="1" dirty="0" err="1" smtClean="0"/>
              <a:t>aws</a:t>
            </a:r>
            <a:endParaRPr lang="en-US" sz="1400" i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044599" y="1490238"/>
            <a:ext cx="1639489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Load Balancer:</a:t>
            </a:r>
          </a:p>
          <a:p>
            <a:pPr algn="ctr"/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-production-app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330364" y="1415800"/>
            <a:ext cx="1545779" cy="471221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Search Cluster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71614" y="2523447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Canary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941421" y="1491190"/>
            <a:ext cx="1844812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Load Balancer:</a:t>
            </a:r>
          </a:p>
          <a:p>
            <a:pPr algn="ctr"/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-</a:t>
            </a:r>
            <a:r>
              <a:rPr lang="en-US" sz="1200" i="1" dirty="0" err="1" smtClean="0">
                <a:solidFill>
                  <a:schemeClr val="tx1"/>
                </a:solidFill>
              </a:rPr>
              <a:t>es</a:t>
            </a:r>
            <a:r>
              <a:rPr lang="en-US" sz="1200" i="1" dirty="0" smtClean="0">
                <a:solidFill>
                  <a:schemeClr val="tx1"/>
                </a:solidFill>
              </a:rPr>
              <a:t>-</a:t>
            </a:r>
            <a:r>
              <a:rPr lang="en-US" sz="1200" i="1" dirty="0" err="1" smtClean="0">
                <a:solidFill>
                  <a:schemeClr val="tx1"/>
                </a:solidFill>
              </a:rPr>
              <a:t>elb</a:t>
            </a:r>
            <a:r>
              <a:rPr lang="en-US" sz="1200" i="1" dirty="0" smtClean="0">
                <a:solidFill>
                  <a:schemeClr val="tx1"/>
                </a:solidFill>
              </a:rPr>
              <a:t>-production-</a:t>
            </a:r>
            <a:r>
              <a:rPr lang="en-US" sz="1200" i="1" dirty="0" err="1" smtClean="0">
                <a:solidFill>
                  <a:schemeClr val="tx1"/>
                </a:solidFill>
              </a:rPr>
              <a:t>aws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330364" y="1932212"/>
            <a:ext cx="1545779" cy="471221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Search Cluster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950666" y="1484339"/>
            <a:ext cx="1268000" cy="471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EC2: </a:t>
            </a:r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 services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x30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>
            <a:stCxn id="18" idx="3"/>
            <a:endCxn id="34" idx="1"/>
          </p:cNvCxnSpPr>
          <p:nvPr/>
        </p:nvCxnSpPr>
        <p:spPr>
          <a:xfrm flipV="1">
            <a:off x="2454133" y="1725849"/>
            <a:ext cx="590466" cy="48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1" idx="3"/>
            <a:endCxn id="34" idx="1"/>
          </p:cNvCxnSpPr>
          <p:nvPr/>
        </p:nvCxnSpPr>
        <p:spPr>
          <a:xfrm flipV="1">
            <a:off x="2454131" y="1725849"/>
            <a:ext cx="590468" cy="103320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4" idx="3"/>
            <a:endCxn id="45" idx="1"/>
          </p:cNvCxnSpPr>
          <p:nvPr/>
        </p:nvCxnSpPr>
        <p:spPr>
          <a:xfrm flipV="1">
            <a:off x="4684088" y="1719950"/>
            <a:ext cx="266578" cy="589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42" idx="3"/>
            <a:endCxn id="36" idx="1"/>
          </p:cNvCxnSpPr>
          <p:nvPr/>
        </p:nvCxnSpPr>
        <p:spPr>
          <a:xfrm flipV="1">
            <a:off x="8786233" y="1651411"/>
            <a:ext cx="544131" cy="7539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2" idx="3"/>
            <a:endCxn id="43" idx="1"/>
          </p:cNvCxnSpPr>
          <p:nvPr/>
        </p:nvCxnSpPr>
        <p:spPr>
          <a:xfrm>
            <a:off x="8786233" y="1726801"/>
            <a:ext cx="544131" cy="44102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45" idx="3"/>
            <a:endCxn id="42" idx="1"/>
          </p:cNvCxnSpPr>
          <p:nvPr/>
        </p:nvCxnSpPr>
        <p:spPr>
          <a:xfrm>
            <a:off x="6218666" y="1719950"/>
            <a:ext cx="722755" cy="6851"/>
          </a:xfrm>
          <a:prstGeom prst="straightConnector1">
            <a:avLst/>
          </a:prstGeom>
          <a:ln w="635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030224" y="3780187"/>
            <a:ext cx="10323576" cy="141714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03073" y="4128258"/>
            <a:ext cx="652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/>
              <a:t>Staging</a:t>
            </a:r>
            <a:endParaRPr lang="en-US" sz="1200" b="1" dirty="0"/>
          </a:p>
        </p:txBody>
      </p:sp>
      <p:sp>
        <p:nvSpPr>
          <p:cNvPr id="82" name="Rectangle 81"/>
          <p:cNvSpPr/>
          <p:nvPr/>
        </p:nvSpPr>
        <p:spPr>
          <a:xfrm>
            <a:off x="1446475" y="3978478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Staging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044599" y="3974127"/>
            <a:ext cx="1639489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Load Balancer:</a:t>
            </a:r>
          </a:p>
          <a:p>
            <a:pPr algn="ctr"/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-staging-app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9330364" y="3964579"/>
            <a:ext cx="1545779" cy="471221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Search Cluster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941421" y="3975079"/>
            <a:ext cx="1844812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Load Balancer:</a:t>
            </a:r>
          </a:p>
          <a:p>
            <a:pPr algn="ctr"/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-</a:t>
            </a:r>
            <a:r>
              <a:rPr lang="en-US" sz="1200" i="1" dirty="0" err="1" smtClean="0">
                <a:solidFill>
                  <a:schemeClr val="tx1"/>
                </a:solidFill>
              </a:rPr>
              <a:t>es</a:t>
            </a:r>
            <a:r>
              <a:rPr lang="en-US" sz="1200" i="1" dirty="0" smtClean="0">
                <a:solidFill>
                  <a:schemeClr val="tx1"/>
                </a:solidFill>
              </a:rPr>
              <a:t>-</a:t>
            </a:r>
            <a:r>
              <a:rPr lang="en-US" sz="1200" i="1" dirty="0" err="1" smtClean="0">
                <a:solidFill>
                  <a:schemeClr val="tx1"/>
                </a:solidFill>
              </a:rPr>
              <a:t>elb</a:t>
            </a:r>
            <a:r>
              <a:rPr lang="en-US" sz="1200" i="1" dirty="0" smtClean="0">
                <a:solidFill>
                  <a:schemeClr val="tx1"/>
                </a:solidFill>
              </a:rPr>
              <a:t>-staging-</a:t>
            </a:r>
            <a:r>
              <a:rPr lang="en-US" sz="1200" i="1" dirty="0" err="1" smtClean="0">
                <a:solidFill>
                  <a:schemeClr val="tx1"/>
                </a:solidFill>
              </a:rPr>
              <a:t>aws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950666" y="3968228"/>
            <a:ext cx="1268000" cy="471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EC2: </a:t>
            </a:r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 service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92" name="Straight Arrow Connector 91"/>
          <p:cNvCxnSpPr>
            <a:stCxn id="82" idx="3"/>
            <a:endCxn id="83" idx="1"/>
          </p:cNvCxnSpPr>
          <p:nvPr/>
        </p:nvCxnSpPr>
        <p:spPr>
          <a:xfrm flipV="1">
            <a:off x="2428992" y="4209738"/>
            <a:ext cx="615607" cy="435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4684088" y="4203839"/>
            <a:ext cx="266578" cy="589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85" idx="1"/>
          </p:cNvCxnSpPr>
          <p:nvPr/>
        </p:nvCxnSpPr>
        <p:spPr>
          <a:xfrm flipV="1">
            <a:off x="8786233" y="4200190"/>
            <a:ext cx="544131" cy="1050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6218666" y="4203839"/>
            <a:ext cx="722755" cy="6851"/>
          </a:xfrm>
          <a:prstGeom prst="straightConnector1">
            <a:avLst/>
          </a:prstGeom>
          <a:ln w="635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4941709" y="2884286"/>
            <a:ext cx="1268000" cy="471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EC2: </a:t>
            </a:r>
            <a:r>
              <a:rPr lang="en-US" sz="1200" i="1" dirty="0" err="1" smtClean="0">
                <a:solidFill>
                  <a:schemeClr val="tx1"/>
                </a:solidFill>
              </a:rPr>
              <a:t>jax</a:t>
            </a:r>
            <a:r>
              <a:rPr lang="en-US" sz="1200" i="1" dirty="0" smtClean="0">
                <a:solidFill>
                  <a:schemeClr val="tx1"/>
                </a:solidFill>
              </a:rPr>
              <a:t> service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6288712" y="1878744"/>
            <a:ext cx="597088" cy="101734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9330363" y="2881003"/>
            <a:ext cx="1545779" cy="471221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Search Cluster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0" name="Straight Arrow Connector 109"/>
          <p:cNvCxnSpPr>
            <a:stCxn id="106" idx="3"/>
            <a:endCxn id="109" idx="1"/>
          </p:cNvCxnSpPr>
          <p:nvPr/>
        </p:nvCxnSpPr>
        <p:spPr>
          <a:xfrm flipV="1">
            <a:off x="6209709" y="3116614"/>
            <a:ext cx="3120654" cy="3283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471614" y="2017280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Updater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Production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71614" y="3030938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Updater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Canary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38" idx="3"/>
            <a:endCxn id="106" idx="1"/>
          </p:cNvCxnSpPr>
          <p:nvPr/>
        </p:nvCxnSpPr>
        <p:spPr>
          <a:xfrm flipV="1">
            <a:off x="2454131" y="3119897"/>
            <a:ext cx="2487578" cy="14665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37" idx="3"/>
          </p:cNvCxnSpPr>
          <p:nvPr/>
        </p:nvCxnSpPr>
        <p:spPr>
          <a:xfrm flipV="1">
            <a:off x="2454131" y="1719950"/>
            <a:ext cx="2487578" cy="532941"/>
          </a:xfrm>
          <a:prstGeom prst="bentConnector3">
            <a:avLst>
              <a:gd name="adj1" fmla="val 93162"/>
            </a:avLst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446474" y="4536854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Updater:</a:t>
            </a:r>
            <a:endParaRPr lang="en-US" sz="1200" i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Staging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54" name="Elbow Connector 53"/>
          <p:cNvCxnSpPr>
            <a:stCxn id="53" idx="3"/>
            <a:endCxn id="91" idx="1"/>
          </p:cNvCxnSpPr>
          <p:nvPr/>
        </p:nvCxnSpPr>
        <p:spPr>
          <a:xfrm flipV="1">
            <a:off x="2428991" y="4203839"/>
            <a:ext cx="2521675" cy="568626"/>
          </a:xfrm>
          <a:prstGeom prst="bentConnector3">
            <a:avLst>
              <a:gd name="adj1" fmla="val 93982"/>
            </a:avLst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649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5635</TotalTime>
  <Words>229</Words>
  <Application>Microsoft Macintosh PowerPoint</Application>
  <PresentationFormat>Widescreen</PresentationFormat>
  <Paragraphs>87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JAX</vt:lpstr>
      <vt:lpstr>Algorithm</vt:lpstr>
      <vt:lpstr>Resources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138</cp:revision>
  <cp:lastPrinted>2017-01-11T22:25:31Z</cp:lastPrinted>
  <dcterms:created xsi:type="dcterms:W3CDTF">2017-01-11T18:50:14Z</dcterms:created>
  <dcterms:modified xsi:type="dcterms:W3CDTF">2017-01-17T17:53:58Z</dcterms:modified>
</cp:coreProperties>
</file>