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33"/>
    <a:srgbClr val="00B341"/>
    <a:srgbClr val="1BA560"/>
    <a:srgbClr val="23B324"/>
    <a:srgbClr val="4A78BC"/>
    <a:srgbClr val="003264"/>
    <a:srgbClr val="FE8C00"/>
    <a:srgbClr val="5BCD9D"/>
    <a:srgbClr val="356767"/>
    <a:srgbClr val="8FD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5042" autoAdjust="0"/>
    <p:restoredTop sz="93979" autoAdjust="0"/>
  </p:normalViewPr>
  <p:slideViewPr>
    <p:cSldViewPr snapToGrid="0">
      <p:cViewPr varScale="1">
        <p:scale>
          <a:sx n="41" d="100"/>
          <a:sy n="41" d="100"/>
        </p:scale>
        <p:origin x="330" y="4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4352" y="200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="" xmlns:a16="http://schemas.microsoft.com/office/drawing/2014/main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="" xmlns:a16="http://schemas.microsoft.com/office/drawing/2014/main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33" name="img_2">
            <a:extLst>
              <a:ext uri="{FF2B5EF4-FFF2-40B4-BE49-F238E27FC236}">
                <a16:creationId xmlns="" xmlns:a16="http://schemas.microsoft.com/office/drawing/2014/main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="" xmlns:a16="http://schemas.microsoft.com/office/drawing/2014/main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1053604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_wo_legend_wo_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_number">
            <a:extLst>
              <a:ext uri="{FF2B5EF4-FFF2-40B4-BE49-F238E27FC236}">
                <a16:creationId xmlns="" xmlns:a16="http://schemas.microsoft.com/office/drawing/2014/main" id="{0B9B211B-3262-F046-AE75-89FBCCFD59EF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="" xmlns:a16="http://schemas.microsoft.com/office/drawing/2014/main" id="{7DC25428-E971-E84A-9CED-4895937C116B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6"/>
          <p:cNvSpPr>
            <a:spLocks noGrp="1"/>
          </p:cNvSpPr>
          <p:nvPr>
            <p:ph type="chart" sz="quarter" idx="38"/>
          </p:nvPr>
        </p:nvSpPr>
        <p:spPr>
          <a:xfrm>
            <a:off x="16206790" y="8945562"/>
            <a:ext cx="6606068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5"/>
          <p:cNvSpPr>
            <a:spLocks noGrp="1"/>
          </p:cNvSpPr>
          <p:nvPr>
            <p:ph type="chart" sz="quarter" idx="37"/>
          </p:nvPr>
        </p:nvSpPr>
        <p:spPr>
          <a:xfrm>
            <a:off x="8894764" y="8945562"/>
            <a:ext cx="6589711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4"/>
          <p:cNvSpPr>
            <a:spLocks noGrp="1"/>
          </p:cNvSpPr>
          <p:nvPr>
            <p:ph type="chart" sz="quarter" idx="34"/>
          </p:nvPr>
        </p:nvSpPr>
        <p:spPr>
          <a:xfrm>
            <a:off x="1596948" y="894556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3"/>
          <p:cNvSpPr>
            <a:spLocks noGrp="1"/>
          </p:cNvSpPr>
          <p:nvPr>
            <p:ph type="chart" sz="quarter" idx="33"/>
          </p:nvPr>
        </p:nvSpPr>
        <p:spPr>
          <a:xfrm>
            <a:off x="16221076" y="4601149"/>
            <a:ext cx="659178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3" name="chart_2"/>
          <p:cNvSpPr>
            <a:spLocks noGrp="1"/>
          </p:cNvSpPr>
          <p:nvPr>
            <p:ph type="chart" sz="quarter" idx="31"/>
          </p:nvPr>
        </p:nvSpPr>
        <p:spPr>
          <a:xfrm>
            <a:off x="8894763" y="4601150"/>
            <a:ext cx="658971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/>
          <p:cNvSpPr>
            <a:spLocks noGrp="1"/>
          </p:cNvSpPr>
          <p:nvPr>
            <p:ph type="chart" sz="quarter" idx="16"/>
          </p:nvPr>
        </p:nvSpPr>
        <p:spPr>
          <a:xfrm>
            <a:off x="1596948" y="460093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8313535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_number">
            <a:extLst>
              <a:ext uri="{FF2B5EF4-FFF2-40B4-BE49-F238E27FC236}">
                <a16:creationId xmlns="" xmlns:a16="http://schemas.microsoft.com/office/drawing/2014/main" id="{D890DF8C-279B-3941-A39A-413EE9611087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="" xmlns:a16="http://schemas.microsoft.com/office/drawing/2014/main" id="{5EDB8B59-45AD-2C4D-891B-4AAD23C64E72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7" name="chart_3"/>
          <p:cNvSpPr>
            <a:spLocks noGrp="1"/>
          </p:cNvSpPr>
          <p:nvPr>
            <p:ph type="chart" sz="quarter" idx="22"/>
          </p:nvPr>
        </p:nvSpPr>
        <p:spPr>
          <a:xfrm>
            <a:off x="12561888" y="8961200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chart_2"/>
          <p:cNvSpPr>
            <a:spLocks noGrp="1"/>
          </p:cNvSpPr>
          <p:nvPr>
            <p:ph type="chart" sz="quarter" idx="20"/>
          </p:nvPr>
        </p:nvSpPr>
        <p:spPr>
          <a:xfrm>
            <a:off x="1587599" y="896120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1587598" y="4198620"/>
            <a:ext cx="21232813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subtitle_3">
            <a:extLst>
              <a:ext uri="{FF2B5EF4-FFF2-40B4-BE49-F238E27FC236}">
                <a16:creationId xmlns="" xmlns:a16="http://schemas.microsoft.com/office/drawing/2014/main" id="{B02D7A4D-4405-144D-8E6A-3684750DA07F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1888" y="8214722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19" name="subtitle_2">
            <a:extLst>
              <a:ext uri="{FF2B5EF4-FFF2-40B4-BE49-F238E27FC236}">
                <a16:creationId xmlns="" xmlns:a16="http://schemas.microsoft.com/office/drawing/2014/main" id="{46F81124-2A12-2F4B-A07B-6A618644ED25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579563" y="8215811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18" name="subtitle_1">
            <a:extLst>
              <a:ext uri="{FF2B5EF4-FFF2-40B4-BE49-F238E27FC236}">
                <a16:creationId xmlns="" xmlns:a16="http://schemas.microsoft.com/office/drawing/2014/main" id="{2623401D-92D3-7941-91B9-F550844A74D7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7059716" y="3441012"/>
            <a:ext cx="10260000" cy="540000"/>
          </a:xfrm>
        </p:spPr>
        <p:txBody>
          <a:bodyPr vert="horz" lIns="0" tIns="36000" rIns="0" bIns="36000" rtlCol="0" anchor="t">
            <a:noAutofit/>
          </a:bodyPr>
          <a:lstStyle>
            <a:lvl1pPr algn="ctr">
              <a:defRPr lang="ru-RU" baseline="0" dirty="0"/>
            </a:lvl1pPr>
          </a:lstStyle>
          <a:p>
            <a:pPr lvl="0" algn="ctr">
              <a:spcAft>
                <a:spcPts val="0"/>
              </a:spcAft>
            </a:pPr>
            <a:r>
              <a:rPr lang="ru-RU" dirty="0"/>
              <a:t>Название графика</a:t>
            </a:r>
          </a:p>
        </p:txBody>
      </p:sp>
      <p:sp>
        <p:nvSpPr>
          <p:cNvPr id="26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870370683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p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_number">
            <a:extLst>
              <a:ext uri="{FF2B5EF4-FFF2-40B4-BE49-F238E27FC236}">
                <a16:creationId xmlns="" xmlns:a16="http://schemas.microsoft.com/office/drawing/2014/main" id="{396CF2C4-B0A0-A74C-A257-DBE07D0C6AFA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6" name="footnote">
            <a:extLst>
              <a:ext uri="{FF2B5EF4-FFF2-40B4-BE49-F238E27FC236}">
                <a16:creationId xmlns="" xmlns:a16="http://schemas.microsoft.com/office/drawing/2014/main" id="{AD6B7334-6AF3-4F47-A0A9-B59D3622EDE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8" name="chart_3"/>
          <p:cNvSpPr>
            <a:spLocks noGrp="1"/>
          </p:cNvSpPr>
          <p:nvPr>
            <p:ph type="chart" sz="quarter" idx="25"/>
          </p:nvPr>
        </p:nvSpPr>
        <p:spPr>
          <a:xfrm>
            <a:off x="16242288" y="4194413"/>
            <a:ext cx="6578125" cy="702925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7" name="chart_2"/>
          <p:cNvSpPr>
            <a:spLocks noGrp="1"/>
          </p:cNvSpPr>
          <p:nvPr>
            <p:ph type="chart" sz="quarter" idx="24"/>
          </p:nvPr>
        </p:nvSpPr>
        <p:spPr>
          <a:xfrm>
            <a:off x="8894762" y="4194414"/>
            <a:ext cx="6589713" cy="7029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chart_1"/>
          <p:cNvSpPr>
            <a:spLocks noGrp="1"/>
          </p:cNvSpPr>
          <p:nvPr>
            <p:ph type="chart" sz="quarter" idx="32"/>
          </p:nvPr>
        </p:nvSpPr>
        <p:spPr>
          <a:xfrm>
            <a:off x="1582820" y="4194414"/>
            <a:ext cx="6589713" cy="702925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4" name="subtitle_3"/>
          <p:cNvSpPr>
            <a:spLocks noGrp="1"/>
          </p:cNvSpPr>
          <p:nvPr>
            <p:ph type="body" sz="quarter" idx="28" hasCustomPrompt="1"/>
          </p:nvPr>
        </p:nvSpPr>
        <p:spPr>
          <a:xfrm>
            <a:off x="16236871" y="7437109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3" name="subtitle_2"/>
          <p:cNvSpPr>
            <a:spLocks noGrp="1"/>
          </p:cNvSpPr>
          <p:nvPr>
            <p:ph type="body" sz="quarter" idx="27" hasCustomPrompt="1"/>
          </p:nvPr>
        </p:nvSpPr>
        <p:spPr>
          <a:xfrm>
            <a:off x="8897206" y="7437109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5" name="subtitle_1"/>
          <p:cNvSpPr>
            <a:spLocks noGrp="1"/>
          </p:cNvSpPr>
          <p:nvPr>
            <p:ph type="body" sz="quarter" idx="29" hasCustomPrompt="1"/>
          </p:nvPr>
        </p:nvSpPr>
        <p:spPr>
          <a:xfrm>
            <a:off x="1583551" y="7437109"/>
            <a:ext cx="6588000" cy="538103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62472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p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_number">
            <a:extLst>
              <a:ext uri="{FF2B5EF4-FFF2-40B4-BE49-F238E27FC236}">
                <a16:creationId xmlns="" xmlns:a16="http://schemas.microsoft.com/office/drawing/2014/main" id="{1239D060-5387-AF45-87F1-FCCB2F389099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6" name="footnote">
            <a:extLst>
              <a:ext uri="{FF2B5EF4-FFF2-40B4-BE49-F238E27FC236}">
                <a16:creationId xmlns="" xmlns:a16="http://schemas.microsoft.com/office/drawing/2014/main" id="{5E41C749-C874-1A49-A2F7-3888C848043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1" name="chart_6"/>
          <p:cNvSpPr>
            <a:spLocks noGrp="1"/>
          </p:cNvSpPr>
          <p:nvPr>
            <p:ph type="chart" sz="quarter" idx="55"/>
          </p:nvPr>
        </p:nvSpPr>
        <p:spPr>
          <a:xfrm>
            <a:off x="19140375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5"/>
          <p:cNvSpPr>
            <a:spLocks noGrp="1"/>
          </p:cNvSpPr>
          <p:nvPr>
            <p:ph type="chart" sz="quarter" idx="48"/>
          </p:nvPr>
        </p:nvSpPr>
        <p:spPr>
          <a:xfrm>
            <a:off x="12575729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4" name="chart_4"/>
          <p:cNvSpPr>
            <a:spLocks noGrp="1"/>
          </p:cNvSpPr>
          <p:nvPr>
            <p:ph type="chart" sz="quarter" idx="46"/>
          </p:nvPr>
        </p:nvSpPr>
        <p:spPr>
          <a:xfrm>
            <a:off x="59593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40" name="chart_3"/>
          <p:cNvSpPr>
            <a:spLocks noGrp="1"/>
          </p:cNvSpPr>
          <p:nvPr>
            <p:ph type="chart" sz="quarter" idx="54"/>
          </p:nvPr>
        </p:nvSpPr>
        <p:spPr>
          <a:xfrm>
            <a:off x="19140375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2"/>
          <p:cNvSpPr>
            <a:spLocks noGrp="1"/>
          </p:cNvSpPr>
          <p:nvPr>
            <p:ph type="chart" sz="quarter" idx="47"/>
          </p:nvPr>
        </p:nvSpPr>
        <p:spPr>
          <a:xfrm>
            <a:off x="12575729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2" name="chart_1"/>
          <p:cNvSpPr>
            <a:spLocks noGrp="1"/>
          </p:cNvSpPr>
          <p:nvPr>
            <p:ph type="chart" sz="quarter" idx="44"/>
          </p:nvPr>
        </p:nvSpPr>
        <p:spPr>
          <a:xfrm>
            <a:off x="59593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subtitle_5">
            <a:extLst>
              <a:ext uri="{FF2B5EF4-FFF2-40B4-BE49-F238E27FC236}">
                <a16:creationId xmlns="" xmlns:a16="http://schemas.microsoft.com/office/drawing/2014/main" id="{001F7BD7-449A-5E47-B631-907C8D8CA7AC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79563" y="9140031"/>
            <a:ext cx="3609571" cy="2560637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19" name="subtitle_4">
            <a:extLst>
              <a:ext uri="{FF2B5EF4-FFF2-40B4-BE49-F238E27FC236}">
                <a16:creationId xmlns="" xmlns:a16="http://schemas.microsoft.com/office/drawing/2014/main" id="{7E79B8BC-6AF3-A74F-A3E0-8FB15FEF365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579563" y="4725439"/>
            <a:ext cx="3609571" cy="2597930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Конкуренты</a:t>
            </a:r>
          </a:p>
        </p:txBody>
      </p:sp>
      <p:sp>
        <p:nvSpPr>
          <p:cNvPr id="26" name="subtitle_3"/>
          <p:cNvSpPr>
            <a:spLocks noGrp="1"/>
          </p:cNvSpPr>
          <p:nvPr>
            <p:ph type="body" sz="quarter" idx="38" hasCustomPrompt="1"/>
          </p:nvPr>
        </p:nvSpPr>
        <p:spPr>
          <a:xfrm>
            <a:off x="19153186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0" name="subtitle_2"/>
          <p:cNvSpPr>
            <a:spLocks noGrp="1"/>
          </p:cNvSpPr>
          <p:nvPr>
            <p:ph type="body" sz="quarter" idx="41" hasCustomPrompt="1"/>
          </p:nvPr>
        </p:nvSpPr>
        <p:spPr>
          <a:xfrm>
            <a:off x="12575729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1" name="subtitle_1"/>
          <p:cNvSpPr>
            <a:spLocks noGrp="1"/>
          </p:cNvSpPr>
          <p:nvPr>
            <p:ph type="body" sz="quarter" idx="43" hasCustomPrompt="1"/>
          </p:nvPr>
        </p:nvSpPr>
        <p:spPr>
          <a:xfrm>
            <a:off x="59593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79626689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pie_with_3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="" xmlns:a16="http://schemas.microsoft.com/office/drawing/2014/main" id="{EA29216D-C130-0D44-9485-FC8FA0669D66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5" name="footnote">
            <a:extLst>
              <a:ext uri="{FF2B5EF4-FFF2-40B4-BE49-F238E27FC236}">
                <a16:creationId xmlns="" xmlns:a16="http://schemas.microsoft.com/office/drawing/2014/main" id="{78729A1B-DDDF-4C49-B455-0E7C72960AF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33" name="chart_4"/>
          <p:cNvSpPr>
            <a:spLocks noGrp="1"/>
          </p:cNvSpPr>
          <p:nvPr>
            <p:ph type="chart" sz="quarter" idx="63"/>
          </p:nvPr>
        </p:nvSpPr>
        <p:spPr>
          <a:xfrm>
            <a:off x="14760575" y="9685530"/>
            <a:ext cx="8051800" cy="2200276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31" name="chart_3"/>
          <p:cNvSpPr>
            <a:spLocks noGrp="1"/>
          </p:cNvSpPr>
          <p:nvPr>
            <p:ph type="chart" sz="quarter" idx="61"/>
          </p:nvPr>
        </p:nvSpPr>
        <p:spPr>
          <a:xfrm>
            <a:off x="14760575" y="6784197"/>
            <a:ext cx="8051800" cy="2200276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5" name="chart_2"/>
          <p:cNvSpPr>
            <a:spLocks noGrp="1"/>
          </p:cNvSpPr>
          <p:nvPr>
            <p:ph type="chart" sz="quarter" idx="38"/>
          </p:nvPr>
        </p:nvSpPr>
        <p:spPr>
          <a:xfrm>
            <a:off x="14760575" y="3835716"/>
            <a:ext cx="8051800" cy="2200276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12" name="chart_1"/>
          <p:cNvSpPr>
            <a:spLocks noGrp="1"/>
          </p:cNvSpPr>
          <p:nvPr>
            <p:ph type="chart" sz="quarter" idx="44"/>
          </p:nvPr>
        </p:nvSpPr>
        <p:spPr>
          <a:xfrm>
            <a:off x="1603009" y="3835716"/>
            <a:ext cx="6569441" cy="8413434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34" name="subtitle_4"/>
          <p:cNvSpPr>
            <a:spLocks noGrp="1"/>
          </p:cNvSpPr>
          <p:nvPr>
            <p:ph type="body" sz="quarter" idx="64" hasCustomPrompt="1"/>
          </p:nvPr>
        </p:nvSpPr>
        <p:spPr>
          <a:xfrm>
            <a:off x="11826875" y="10722750"/>
            <a:ext cx="399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subtitle_3"/>
          <p:cNvSpPr>
            <a:spLocks noGrp="1"/>
          </p:cNvSpPr>
          <p:nvPr>
            <p:ph type="body" sz="quarter" idx="62" hasCustomPrompt="1"/>
          </p:nvPr>
        </p:nvSpPr>
        <p:spPr>
          <a:xfrm>
            <a:off x="11826875" y="7821417"/>
            <a:ext cx="399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8" name="subtitle_2"/>
          <p:cNvSpPr>
            <a:spLocks noGrp="1"/>
          </p:cNvSpPr>
          <p:nvPr>
            <p:ph type="body" sz="quarter" idx="60" hasCustomPrompt="1"/>
          </p:nvPr>
        </p:nvSpPr>
        <p:spPr>
          <a:xfrm>
            <a:off x="11826875" y="4872936"/>
            <a:ext cx="399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6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603009" y="7821417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3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26411197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rts_by_devic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_number">
            <a:extLst>
              <a:ext uri="{FF2B5EF4-FFF2-40B4-BE49-F238E27FC236}">
                <a16:creationId xmlns="" xmlns:a16="http://schemas.microsoft.com/office/drawing/2014/main" id="{21BFA9B9-4201-1942-AA53-604822620360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9" name="footnote">
            <a:extLst>
              <a:ext uri="{FF2B5EF4-FFF2-40B4-BE49-F238E27FC236}">
                <a16:creationId xmlns="" xmlns:a16="http://schemas.microsoft.com/office/drawing/2014/main" id="{5ABB9589-4A42-804D-A688-44A1F466D00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3" name="chart_8"/>
          <p:cNvSpPr>
            <a:spLocks noGrp="1"/>
          </p:cNvSpPr>
          <p:nvPr>
            <p:ph type="chart" sz="quarter" idx="55"/>
          </p:nvPr>
        </p:nvSpPr>
        <p:spPr>
          <a:xfrm>
            <a:off x="19153188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chart_7"/>
          <p:cNvSpPr>
            <a:spLocks noGrp="1"/>
          </p:cNvSpPr>
          <p:nvPr>
            <p:ph type="chart" sz="quarter" idx="54"/>
          </p:nvPr>
        </p:nvSpPr>
        <p:spPr>
          <a:xfrm>
            <a:off x="147765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0" name="chart_6"/>
          <p:cNvSpPr>
            <a:spLocks noGrp="1"/>
          </p:cNvSpPr>
          <p:nvPr>
            <p:ph type="chart" sz="quarter" idx="48"/>
          </p:nvPr>
        </p:nvSpPr>
        <p:spPr>
          <a:xfrm>
            <a:off x="103679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8" name="chart_5"/>
          <p:cNvSpPr>
            <a:spLocks noGrp="1"/>
          </p:cNvSpPr>
          <p:nvPr>
            <p:ph type="chart" sz="quarter" idx="46"/>
          </p:nvPr>
        </p:nvSpPr>
        <p:spPr>
          <a:xfrm>
            <a:off x="59593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46" name="chart_4"/>
          <p:cNvSpPr>
            <a:spLocks noGrp="1"/>
          </p:cNvSpPr>
          <p:nvPr>
            <p:ph type="chart" sz="quarter" idx="51"/>
          </p:nvPr>
        </p:nvSpPr>
        <p:spPr>
          <a:xfrm>
            <a:off x="19153188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31" name="chart_3"/>
          <p:cNvSpPr>
            <a:spLocks noGrp="1"/>
          </p:cNvSpPr>
          <p:nvPr>
            <p:ph type="chart" sz="quarter" idx="49"/>
          </p:nvPr>
        </p:nvSpPr>
        <p:spPr>
          <a:xfrm>
            <a:off x="147765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chart_2"/>
          <p:cNvSpPr>
            <a:spLocks noGrp="1"/>
          </p:cNvSpPr>
          <p:nvPr>
            <p:ph type="chart" sz="quarter" idx="47"/>
          </p:nvPr>
        </p:nvSpPr>
        <p:spPr>
          <a:xfrm>
            <a:off x="103679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chart_1"/>
          <p:cNvSpPr>
            <a:spLocks noGrp="1"/>
          </p:cNvSpPr>
          <p:nvPr>
            <p:ph type="chart" sz="quarter" idx="44"/>
          </p:nvPr>
        </p:nvSpPr>
        <p:spPr>
          <a:xfrm>
            <a:off x="59593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7" name="subtitle_6">
            <a:extLst>
              <a:ext uri="{FF2B5EF4-FFF2-40B4-BE49-F238E27FC236}">
                <a16:creationId xmlns="" xmlns:a16="http://schemas.microsoft.com/office/drawing/2014/main" id="{C56F6440-7D6D-B74C-B82A-16DFDC78EFAB}"/>
              </a:ext>
            </a:extLst>
          </p:cNvPr>
          <p:cNvSpPr>
            <a:spLocks noGrp="1"/>
          </p:cNvSpPr>
          <p:nvPr>
            <p:ph type="body" sz="quarter" idx="22" hasCustomPrompt="1"/>
          </p:nvPr>
        </p:nvSpPr>
        <p:spPr>
          <a:xfrm>
            <a:off x="1579562" y="9140031"/>
            <a:ext cx="3609571" cy="2560637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34" name="subtitle_5">
            <a:extLst>
              <a:ext uri="{FF2B5EF4-FFF2-40B4-BE49-F238E27FC236}">
                <a16:creationId xmlns="" xmlns:a16="http://schemas.microsoft.com/office/drawing/2014/main" id="{92DCED8C-EEF6-1C42-8483-FD24DDDF3929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579563" y="4725439"/>
            <a:ext cx="3609571" cy="2597930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Конкуренты</a:t>
            </a:r>
          </a:p>
        </p:txBody>
      </p:sp>
      <p:sp>
        <p:nvSpPr>
          <p:cNvPr id="38" name="subtitle_4"/>
          <p:cNvSpPr>
            <a:spLocks noGrp="1"/>
          </p:cNvSpPr>
          <p:nvPr>
            <p:ph type="body" sz="quarter" idx="35" hasCustomPrompt="1"/>
          </p:nvPr>
        </p:nvSpPr>
        <p:spPr>
          <a:xfrm>
            <a:off x="19153186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0" name="subtitle_3"/>
          <p:cNvSpPr>
            <a:spLocks noGrp="1"/>
          </p:cNvSpPr>
          <p:nvPr>
            <p:ph type="body" sz="quarter" idx="39" hasCustomPrompt="1"/>
          </p:nvPr>
        </p:nvSpPr>
        <p:spPr>
          <a:xfrm>
            <a:off x="14746175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subtitle_2"/>
          <p:cNvSpPr>
            <a:spLocks noGrp="1"/>
          </p:cNvSpPr>
          <p:nvPr>
            <p:ph type="body" sz="quarter" idx="41" hasCustomPrompt="1"/>
          </p:nvPr>
        </p:nvSpPr>
        <p:spPr>
          <a:xfrm>
            <a:off x="103679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4" name="subtitle_1"/>
          <p:cNvSpPr>
            <a:spLocks noGrp="1"/>
          </p:cNvSpPr>
          <p:nvPr>
            <p:ph type="body" sz="quarter" idx="43" hasCustomPrompt="1"/>
          </p:nvPr>
        </p:nvSpPr>
        <p:spPr>
          <a:xfrm>
            <a:off x="59593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4239650936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ols+3_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_number">
            <a:extLst>
              <a:ext uri="{FF2B5EF4-FFF2-40B4-BE49-F238E27FC236}">
                <a16:creationId xmlns="" xmlns:a16="http://schemas.microsoft.com/office/drawing/2014/main" id="{0FE11050-D3FA-DB46-8564-68D75186A78C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3" name="footnote">
            <a:extLst>
              <a:ext uri="{FF2B5EF4-FFF2-40B4-BE49-F238E27FC236}">
                <a16:creationId xmlns="" xmlns:a16="http://schemas.microsoft.com/office/drawing/2014/main" id="{6CD23682-8468-E843-8912-A9B96222F3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61" name="chart_6"/>
          <p:cNvSpPr>
            <a:spLocks noGrp="1"/>
          </p:cNvSpPr>
          <p:nvPr>
            <p:ph type="chart" sz="quarter" idx="87"/>
          </p:nvPr>
        </p:nvSpPr>
        <p:spPr>
          <a:xfrm>
            <a:off x="16244120" y="9680575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2" name="chart_5"/>
          <p:cNvSpPr>
            <a:spLocks noGrp="1"/>
          </p:cNvSpPr>
          <p:nvPr>
            <p:ph type="chart" sz="quarter" idx="84"/>
          </p:nvPr>
        </p:nvSpPr>
        <p:spPr>
          <a:xfrm>
            <a:off x="5258620" y="9680575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0" name="chart_4"/>
          <p:cNvSpPr>
            <a:spLocks noGrp="1"/>
          </p:cNvSpPr>
          <p:nvPr>
            <p:ph type="chart" sz="quarter" idx="86"/>
          </p:nvPr>
        </p:nvSpPr>
        <p:spPr>
          <a:xfrm>
            <a:off x="16244120" y="7152011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1" name="chart_3"/>
          <p:cNvSpPr>
            <a:spLocks noGrp="1"/>
          </p:cNvSpPr>
          <p:nvPr>
            <p:ph type="chart" sz="quarter" idx="83"/>
          </p:nvPr>
        </p:nvSpPr>
        <p:spPr>
          <a:xfrm>
            <a:off x="5258620" y="7152011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9" name="chart_2"/>
          <p:cNvSpPr>
            <a:spLocks noGrp="1"/>
          </p:cNvSpPr>
          <p:nvPr>
            <p:ph type="chart" sz="quarter" idx="85"/>
          </p:nvPr>
        </p:nvSpPr>
        <p:spPr>
          <a:xfrm>
            <a:off x="16237054" y="4623447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4" name="chart_1"/>
          <p:cNvSpPr>
            <a:spLocks noGrp="1"/>
          </p:cNvSpPr>
          <p:nvPr>
            <p:ph type="chart" sz="quarter" idx="63"/>
          </p:nvPr>
        </p:nvSpPr>
        <p:spPr>
          <a:xfrm>
            <a:off x="5247891" y="4623447"/>
            <a:ext cx="6548800" cy="213930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" name="table_6"/>
          <p:cNvSpPr>
            <a:spLocks noGrp="1"/>
          </p:cNvSpPr>
          <p:nvPr>
            <p:ph type="tbl" sz="quarter" idx="94"/>
          </p:nvPr>
        </p:nvSpPr>
        <p:spPr>
          <a:xfrm>
            <a:off x="14182585" y="10243894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5" name="table_5"/>
          <p:cNvSpPr>
            <a:spLocks noGrp="1"/>
          </p:cNvSpPr>
          <p:nvPr>
            <p:ph type="tbl" sz="quarter" idx="91"/>
          </p:nvPr>
        </p:nvSpPr>
        <p:spPr>
          <a:xfrm>
            <a:off x="12419943" y="10243894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0" name="table_4"/>
          <p:cNvSpPr>
            <a:spLocks noGrp="1"/>
          </p:cNvSpPr>
          <p:nvPr>
            <p:ph type="tbl" sz="quarter" idx="93"/>
          </p:nvPr>
        </p:nvSpPr>
        <p:spPr>
          <a:xfrm>
            <a:off x="14182585" y="7715330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4" name="table_3"/>
          <p:cNvSpPr>
            <a:spLocks noGrp="1"/>
          </p:cNvSpPr>
          <p:nvPr>
            <p:ph type="tbl" sz="quarter" idx="90"/>
          </p:nvPr>
        </p:nvSpPr>
        <p:spPr>
          <a:xfrm>
            <a:off x="12419943" y="7715330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9" name="table_2"/>
          <p:cNvSpPr>
            <a:spLocks noGrp="1"/>
          </p:cNvSpPr>
          <p:nvPr>
            <p:ph type="tbl" sz="quarter" idx="92"/>
          </p:nvPr>
        </p:nvSpPr>
        <p:spPr>
          <a:xfrm>
            <a:off x="14182585" y="5186766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1" name="table_1"/>
          <p:cNvSpPr>
            <a:spLocks noGrp="1"/>
          </p:cNvSpPr>
          <p:nvPr>
            <p:ph type="tbl" sz="quarter" idx="55"/>
          </p:nvPr>
        </p:nvSpPr>
        <p:spPr>
          <a:xfrm>
            <a:off x="12419943" y="5186766"/>
            <a:ext cx="1458912" cy="1012665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3" name="subtitle_2"/>
          <p:cNvSpPr>
            <a:spLocks noGrp="1"/>
          </p:cNvSpPr>
          <p:nvPr>
            <p:ph type="body" sz="quarter" idx="95" hasCustomPrompt="1"/>
          </p:nvPr>
        </p:nvSpPr>
        <p:spPr>
          <a:xfrm>
            <a:off x="17675454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72" name="subtitle_1"/>
          <p:cNvSpPr>
            <a:spLocks noGrp="1"/>
          </p:cNvSpPr>
          <p:nvPr>
            <p:ph type="body" sz="quarter" idx="43" hasCustomPrompt="1"/>
          </p:nvPr>
        </p:nvSpPr>
        <p:spPr>
          <a:xfrm>
            <a:off x="6686291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3" name="text_4"/>
          <p:cNvSpPr>
            <a:spLocks noGrp="1"/>
          </p:cNvSpPr>
          <p:nvPr>
            <p:ph type="body" sz="quarter" idx="89" hasCustomPrompt="1"/>
          </p:nvPr>
        </p:nvSpPr>
        <p:spPr>
          <a:xfrm>
            <a:off x="1571291" y="10480226"/>
            <a:ext cx="273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62" name="text_3"/>
          <p:cNvSpPr>
            <a:spLocks noGrp="1"/>
          </p:cNvSpPr>
          <p:nvPr>
            <p:ph type="body" sz="quarter" idx="88" hasCustomPrompt="1"/>
          </p:nvPr>
        </p:nvSpPr>
        <p:spPr>
          <a:xfrm>
            <a:off x="1571291" y="7951662"/>
            <a:ext cx="273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3" name="text_2"/>
          <p:cNvSpPr>
            <a:spLocks noGrp="1"/>
          </p:cNvSpPr>
          <p:nvPr>
            <p:ph type="body" sz="quarter" idx="62" hasCustomPrompt="1"/>
          </p:nvPr>
        </p:nvSpPr>
        <p:spPr>
          <a:xfrm>
            <a:off x="1571291" y="5423098"/>
            <a:ext cx="27360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6" name="text_1"/>
          <p:cNvSpPr>
            <a:spLocks noGrp="1"/>
          </p:cNvSpPr>
          <p:nvPr>
            <p:ph type="body" sz="quarter" idx="34" hasCustomPrompt="1"/>
          </p:nvPr>
        </p:nvSpPr>
        <p:spPr>
          <a:xfrm>
            <a:off x="13384004" y="4247408"/>
            <a:ext cx="1265736" cy="455453"/>
          </a:xfrm>
        </p:spPr>
        <p:txBody>
          <a:bodyPr tIns="36000" bIns="36000" anchor="ctr"/>
          <a:lstStyle>
            <a:lvl1pPr algn="ct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2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3658019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s+2_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" name="slide_number">
            <a:extLst>
              <a:ext uri="{FF2B5EF4-FFF2-40B4-BE49-F238E27FC236}">
                <a16:creationId xmlns="" xmlns:a16="http://schemas.microsoft.com/office/drawing/2014/main" id="{1E659163-56B3-CB45-9941-0EC0D205D8C4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5" name="footnote">
            <a:extLst>
              <a:ext uri="{FF2B5EF4-FFF2-40B4-BE49-F238E27FC236}">
                <a16:creationId xmlns="" xmlns:a16="http://schemas.microsoft.com/office/drawing/2014/main" id="{90503893-2E79-B34A-935E-494A7C7F8E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2" name="chart_6"/>
          <p:cNvSpPr>
            <a:spLocks noGrp="1"/>
          </p:cNvSpPr>
          <p:nvPr>
            <p:ph type="chart" sz="quarter" idx="104"/>
          </p:nvPr>
        </p:nvSpPr>
        <p:spPr>
          <a:xfrm>
            <a:off x="17495404" y="9485329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3" name="chart_5"/>
          <p:cNvSpPr>
            <a:spLocks noGrp="1"/>
          </p:cNvSpPr>
          <p:nvPr>
            <p:ph type="chart" sz="quarter" idx="98"/>
          </p:nvPr>
        </p:nvSpPr>
        <p:spPr>
          <a:xfrm>
            <a:off x="11269300" y="9485329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7" name="chart_4"/>
          <p:cNvSpPr>
            <a:spLocks noGrp="1"/>
          </p:cNvSpPr>
          <p:nvPr>
            <p:ph type="chart" sz="quarter" idx="92"/>
          </p:nvPr>
        </p:nvSpPr>
        <p:spPr>
          <a:xfrm>
            <a:off x="5247892" y="9485329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" name="chart_3"/>
          <p:cNvSpPr>
            <a:spLocks noGrp="1"/>
          </p:cNvSpPr>
          <p:nvPr>
            <p:ph type="chart" sz="quarter" idx="103"/>
          </p:nvPr>
        </p:nvSpPr>
        <p:spPr>
          <a:xfrm>
            <a:off x="17495404" y="6109723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2" name="chart_2"/>
          <p:cNvSpPr>
            <a:spLocks noGrp="1"/>
          </p:cNvSpPr>
          <p:nvPr>
            <p:ph type="chart" sz="quarter" idx="97"/>
          </p:nvPr>
        </p:nvSpPr>
        <p:spPr>
          <a:xfrm>
            <a:off x="11269300" y="6109723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5" name="chart_1"/>
          <p:cNvSpPr>
            <a:spLocks noGrp="1"/>
          </p:cNvSpPr>
          <p:nvPr>
            <p:ph type="chart" sz="quarter" idx="63"/>
          </p:nvPr>
        </p:nvSpPr>
        <p:spPr>
          <a:xfrm>
            <a:off x="5247892" y="6109723"/>
            <a:ext cx="3646871" cy="23724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8" name="text_5">
            <a:extLst>
              <a:ext uri="{FF2B5EF4-FFF2-40B4-BE49-F238E27FC236}">
                <a16:creationId xmlns="" xmlns:a16="http://schemas.microsoft.com/office/drawing/2014/main" id="{123E6427-B01D-ED45-AA6C-800BC211DADD}"/>
              </a:ext>
            </a:extLst>
          </p:cNvPr>
          <p:cNvSpPr>
            <a:spLocks noGrp="1"/>
          </p:cNvSpPr>
          <p:nvPr>
            <p:ph type="body" sz="quarter" idx="113" hasCustomPrompt="1"/>
          </p:nvPr>
        </p:nvSpPr>
        <p:spPr>
          <a:xfrm>
            <a:off x="1575427" y="9481321"/>
            <a:ext cx="3267728" cy="2372401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70" name="text_4"/>
          <p:cNvSpPr>
            <a:spLocks noGrp="1"/>
          </p:cNvSpPr>
          <p:nvPr>
            <p:ph type="body" sz="quarter" idx="102" hasCustomPrompt="1"/>
          </p:nvPr>
        </p:nvSpPr>
        <p:spPr>
          <a:xfrm>
            <a:off x="21390955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61" name="text_3"/>
          <p:cNvSpPr>
            <a:spLocks noGrp="1"/>
          </p:cNvSpPr>
          <p:nvPr>
            <p:ph type="body" sz="quarter" idx="96" hasCustomPrompt="1"/>
          </p:nvPr>
        </p:nvSpPr>
        <p:spPr>
          <a:xfrm>
            <a:off x="15164851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36" name="text_2"/>
          <p:cNvSpPr>
            <a:spLocks noGrp="1"/>
          </p:cNvSpPr>
          <p:nvPr>
            <p:ph type="body" sz="quarter" idx="34" hasCustomPrompt="1"/>
          </p:nvPr>
        </p:nvSpPr>
        <p:spPr>
          <a:xfrm>
            <a:off x="9143443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26" name="text_1">
            <a:extLst>
              <a:ext uri="{FF2B5EF4-FFF2-40B4-BE49-F238E27FC236}">
                <a16:creationId xmlns="" xmlns:a16="http://schemas.microsoft.com/office/drawing/2014/main" id="{4BAA264A-E57A-A749-AB82-FCB3FDBCE0E7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579564" y="6109722"/>
            <a:ext cx="3267728" cy="2372401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80" name="table_6"/>
          <p:cNvSpPr>
            <a:spLocks noGrp="1"/>
          </p:cNvSpPr>
          <p:nvPr>
            <p:ph type="tbl" sz="quarter" idx="112"/>
          </p:nvPr>
        </p:nvSpPr>
        <p:spPr>
          <a:xfrm>
            <a:off x="21353463" y="10117908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9" name="table_5"/>
          <p:cNvSpPr>
            <a:spLocks noGrp="1"/>
          </p:cNvSpPr>
          <p:nvPr>
            <p:ph type="tbl" sz="quarter" idx="111"/>
          </p:nvPr>
        </p:nvSpPr>
        <p:spPr>
          <a:xfrm>
            <a:off x="21353463" y="6746309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7" name="table_4"/>
          <p:cNvSpPr>
            <a:spLocks noGrp="1"/>
          </p:cNvSpPr>
          <p:nvPr>
            <p:ph type="tbl" sz="quarter" idx="109"/>
          </p:nvPr>
        </p:nvSpPr>
        <p:spPr>
          <a:xfrm>
            <a:off x="15164851" y="10117908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6" name="table_3"/>
          <p:cNvSpPr>
            <a:spLocks noGrp="1"/>
          </p:cNvSpPr>
          <p:nvPr>
            <p:ph type="tbl" sz="quarter" idx="108"/>
          </p:nvPr>
        </p:nvSpPr>
        <p:spPr>
          <a:xfrm>
            <a:off x="15164851" y="6746309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74" name="table_2"/>
          <p:cNvSpPr>
            <a:spLocks noGrp="1"/>
          </p:cNvSpPr>
          <p:nvPr>
            <p:ph type="tbl" sz="quarter" idx="106"/>
          </p:nvPr>
        </p:nvSpPr>
        <p:spPr>
          <a:xfrm>
            <a:off x="9105908" y="10117908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1" name="table_1"/>
          <p:cNvSpPr>
            <a:spLocks noGrp="1"/>
          </p:cNvSpPr>
          <p:nvPr>
            <p:ph type="tbl" sz="quarter" idx="55"/>
          </p:nvPr>
        </p:nvSpPr>
        <p:spPr>
          <a:xfrm>
            <a:off x="9105908" y="6746309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9" name="subtitle_3"/>
          <p:cNvSpPr>
            <a:spLocks noGrp="1"/>
          </p:cNvSpPr>
          <p:nvPr>
            <p:ph type="body" sz="quarter" idx="101" hasCustomPrompt="1"/>
          </p:nvPr>
        </p:nvSpPr>
        <p:spPr>
          <a:xfrm>
            <a:off x="17484675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0" name="subtitle_2"/>
          <p:cNvSpPr>
            <a:spLocks noGrp="1"/>
          </p:cNvSpPr>
          <p:nvPr>
            <p:ph type="body" sz="quarter" idx="95" hasCustomPrompt="1"/>
          </p:nvPr>
        </p:nvSpPr>
        <p:spPr>
          <a:xfrm>
            <a:off x="11258571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5237163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9136321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ols+3_row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" name="slide_number">
            <a:extLst>
              <a:ext uri="{FF2B5EF4-FFF2-40B4-BE49-F238E27FC236}">
                <a16:creationId xmlns="" xmlns:a16="http://schemas.microsoft.com/office/drawing/2014/main" id="{161B32BC-582A-C64A-8343-CAEEE8682579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44" name="footnote">
            <a:extLst>
              <a:ext uri="{FF2B5EF4-FFF2-40B4-BE49-F238E27FC236}">
                <a16:creationId xmlns="" xmlns:a16="http://schemas.microsoft.com/office/drawing/2014/main" id="{080EF2C4-2E85-1643-84AF-D6396564EDB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3" name="chart_9"/>
          <p:cNvSpPr>
            <a:spLocks noGrp="1"/>
          </p:cNvSpPr>
          <p:nvPr>
            <p:ph type="chart" sz="quarter" idx="105"/>
          </p:nvPr>
        </p:nvSpPr>
        <p:spPr>
          <a:xfrm>
            <a:off x="17495404" y="10093568"/>
            <a:ext cx="3646871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4" name="chart_8"/>
          <p:cNvSpPr>
            <a:spLocks noGrp="1"/>
          </p:cNvSpPr>
          <p:nvPr>
            <p:ph type="chart" sz="quarter" idx="99"/>
          </p:nvPr>
        </p:nvSpPr>
        <p:spPr>
          <a:xfrm>
            <a:off x="11269300" y="10093568"/>
            <a:ext cx="3646871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8" name="chart_7"/>
          <p:cNvSpPr>
            <a:spLocks noGrp="1"/>
          </p:cNvSpPr>
          <p:nvPr>
            <p:ph type="chart" sz="quarter" idx="93"/>
          </p:nvPr>
        </p:nvSpPr>
        <p:spPr>
          <a:xfrm>
            <a:off x="5247892" y="10093568"/>
            <a:ext cx="3646871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2" name="chart_6"/>
          <p:cNvSpPr>
            <a:spLocks noGrp="1"/>
          </p:cNvSpPr>
          <p:nvPr>
            <p:ph type="chart" sz="quarter" idx="104"/>
          </p:nvPr>
        </p:nvSpPr>
        <p:spPr>
          <a:xfrm>
            <a:off x="17495404" y="7827666"/>
            <a:ext cx="3646871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3" name="chart_5"/>
          <p:cNvSpPr>
            <a:spLocks noGrp="1"/>
          </p:cNvSpPr>
          <p:nvPr>
            <p:ph type="chart" sz="quarter" idx="98"/>
          </p:nvPr>
        </p:nvSpPr>
        <p:spPr>
          <a:xfrm>
            <a:off x="11269300" y="7827666"/>
            <a:ext cx="3646871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7" name="chart_4"/>
          <p:cNvSpPr>
            <a:spLocks noGrp="1"/>
          </p:cNvSpPr>
          <p:nvPr>
            <p:ph type="chart" sz="quarter" idx="92"/>
          </p:nvPr>
        </p:nvSpPr>
        <p:spPr>
          <a:xfrm>
            <a:off x="5247892" y="7827666"/>
            <a:ext cx="3646871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" name="chart_3"/>
          <p:cNvSpPr>
            <a:spLocks noGrp="1"/>
          </p:cNvSpPr>
          <p:nvPr>
            <p:ph type="chart" sz="quarter" idx="103"/>
          </p:nvPr>
        </p:nvSpPr>
        <p:spPr>
          <a:xfrm>
            <a:off x="17495404" y="5667080"/>
            <a:ext cx="3646871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2" name="chart_2"/>
          <p:cNvSpPr>
            <a:spLocks noGrp="1"/>
          </p:cNvSpPr>
          <p:nvPr>
            <p:ph type="chart" sz="quarter" idx="97"/>
          </p:nvPr>
        </p:nvSpPr>
        <p:spPr>
          <a:xfrm>
            <a:off x="11269300" y="5667080"/>
            <a:ext cx="3646871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5" name="chart_1"/>
          <p:cNvSpPr>
            <a:spLocks noGrp="1"/>
          </p:cNvSpPr>
          <p:nvPr>
            <p:ph type="chart" sz="quarter" idx="63"/>
          </p:nvPr>
        </p:nvSpPr>
        <p:spPr>
          <a:xfrm>
            <a:off x="5247892" y="5667080"/>
            <a:ext cx="3646871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9" name="text_6"/>
          <p:cNvSpPr>
            <a:spLocks noGrp="1"/>
          </p:cNvSpPr>
          <p:nvPr>
            <p:ph type="body" sz="quarter" idx="89" hasCustomPrompt="1"/>
          </p:nvPr>
        </p:nvSpPr>
        <p:spPr>
          <a:xfrm>
            <a:off x="1571291" y="10093568"/>
            <a:ext cx="3276000" cy="1785696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7" name="text_5"/>
          <p:cNvSpPr>
            <a:spLocks noGrp="1"/>
          </p:cNvSpPr>
          <p:nvPr>
            <p:ph type="body" sz="quarter" idx="88" hasCustomPrompt="1"/>
          </p:nvPr>
        </p:nvSpPr>
        <p:spPr>
          <a:xfrm>
            <a:off x="1571291" y="7827666"/>
            <a:ext cx="3276000" cy="1851322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0" name="text_4"/>
          <p:cNvSpPr>
            <a:spLocks noGrp="1"/>
          </p:cNvSpPr>
          <p:nvPr>
            <p:ph type="body" sz="quarter" idx="83" hasCustomPrompt="1"/>
          </p:nvPr>
        </p:nvSpPr>
        <p:spPr>
          <a:xfrm>
            <a:off x="1571291" y="5667080"/>
            <a:ext cx="3276000" cy="1828200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2" name="text_3"/>
          <p:cNvSpPr>
            <a:spLocks noGrp="1"/>
          </p:cNvSpPr>
          <p:nvPr>
            <p:ph type="body" sz="quarter" idx="102" hasCustomPrompt="1"/>
          </p:nvPr>
        </p:nvSpPr>
        <p:spPr>
          <a:xfrm>
            <a:off x="21390955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31" name="text_2"/>
          <p:cNvSpPr>
            <a:spLocks noGrp="1"/>
          </p:cNvSpPr>
          <p:nvPr>
            <p:ph type="body" sz="quarter" idx="96" hasCustomPrompt="1"/>
          </p:nvPr>
        </p:nvSpPr>
        <p:spPr>
          <a:xfrm>
            <a:off x="15164851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29" name="text_1"/>
          <p:cNvSpPr>
            <a:spLocks noGrp="1"/>
          </p:cNvSpPr>
          <p:nvPr>
            <p:ph type="body" sz="quarter" idx="34" hasCustomPrompt="1"/>
          </p:nvPr>
        </p:nvSpPr>
        <p:spPr>
          <a:xfrm>
            <a:off x="9143443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43" name="table_9"/>
          <p:cNvSpPr>
            <a:spLocks noGrp="1"/>
          </p:cNvSpPr>
          <p:nvPr>
            <p:ph type="tbl" sz="quarter" idx="113"/>
          </p:nvPr>
        </p:nvSpPr>
        <p:spPr>
          <a:xfrm>
            <a:off x="21353463" y="10436802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2" name="table_8"/>
          <p:cNvSpPr>
            <a:spLocks noGrp="1"/>
          </p:cNvSpPr>
          <p:nvPr>
            <p:ph type="tbl" sz="quarter" idx="112"/>
          </p:nvPr>
        </p:nvSpPr>
        <p:spPr>
          <a:xfrm>
            <a:off x="21353463" y="82037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1" name="table_7"/>
          <p:cNvSpPr>
            <a:spLocks noGrp="1"/>
          </p:cNvSpPr>
          <p:nvPr>
            <p:ph type="tbl" sz="quarter" idx="111"/>
          </p:nvPr>
        </p:nvSpPr>
        <p:spPr>
          <a:xfrm>
            <a:off x="21353463" y="60320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0" name="table_6"/>
          <p:cNvSpPr>
            <a:spLocks noGrp="1"/>
          </p:cNvSpPr>
          <p:nvPr>
            <p:ph type="tbl" sz="quarter" idx="110"/>
          </p:nvPr>
        </p:nvSpPr>
        <p:spPr>
          <a:xfrm>
            <a:off x="15164851" y="10436802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38" name="table_5"/>
          <p:cNvSpPr>
            <a:spLocks noGrp="1"/>
          </p:cNvSpPr>
          <p:nvPr>
            <p:ph type="tbl" sz="quarter" idx="109"/>
          </p:nvPr>
        </p:nvSpPr>
        <p:spPr>
          <a:xfrm>
            <a:off x="15164851" y="82037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36" name="table_4"/>
          <p:cNvSpPr>
            <a:spLocks noGrp="1"/>
          </p:cNvSpPr>
          <p:nvPr>
            <p:ph type="tbl" sz="quarter" idx="108"/>
          </p:nvPr>
        </p:nvSpPr>
        <p:spPr>
          <a:xfrm>
            <a:off x="15164851" y="60320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35" name="table_3"/>
          <p:cNvSpPr>
            <a:spLocks noGrp="1"/>
          </p:cNvSpPr>
          <p:nvPr>
            <p:ph type="tbl" sz="quarter" idx="107"/>
          </p:nvPr>
        </p:nvSpPr>
        <p:spPr>
          <a:xfrm>
            <a:off x="9105908" y="10436802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34" name="table_2"/>
          <p:cNvSpPr>
            <a:spLocks noGrp="1"/>
          </p:cNvSpPr>
          <p:nvPr>
            <p:ph type="tbl" sz="quarter" idx="106"/>
          </p:nvPr>
        </p:nvSpPr>
        <p:spPr>
          <a:xfrm>
            <a:off x="9105908" y="82037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8" name="table_1"/>
          <p:cNvSpPr>
            <a:spLocks noGrp="1"/>
          </p:cNvSpPr>
          <p:nvPr>
            <p:ph type="tbl" sz="quarter" idx="55"/>
          </p:nvPr>
        </p:nvSpPr>
        <p:spPr>
          <a:xfrm>
            <a:off x="9105908" y="6032013"/>
            <a:ext cx="1458912" cy="1099228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69" name="subtitle_3"/>
          <p:cNvSpPr>
            <a:spLocks noGrp="1"/>
          </p:cNvSpPr>
          <p:nvPr>
            <p:ph type="body" sz="quarter" idx="101" hasCustomPrompt="1"/>
          </p:nvPr>
        </p:nvSpPr>
        <p:spPr>
          <a:xfrm>
            <a:off x="17484675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0" name="subtitle_2"/>
          <p:cNvSpPr>
            <a:spLocks noGrp="1"/>
          </p:cNvSpPr>
          <p:nvPr>
            <p:ph type="body" sz="quarter" idx="95" hasCustomPrompt="1"/>
          </p:nvPr>
        </p:nvSpPr>
        <p:spPr>
          <a:xfrm>
            <a:off x="11258571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5237163" y="4549961"/>
            <a:ext cx="36468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8527790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_with_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" name="slide_number">
            <a:extLst>
              <a:ext uri="{FF2B5EF4-FFF2-40B4-BE49-F238E27FC236}">
                <a16:creationId xmlns="" xmlns:a16="http://schemas.microsoft.com/office/drawing/2014/main" id="{36AF1D46-6D3E-5C49-828B-63D697B17FFA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3" name="footnote">
            <a:extLst>
              <a:ext uri="{FF2B5EF4-FFF2-40B4-BE49-F238E27FC236}">
                <a16:creationId xmlns="" xmlns:a16="http://schemas.microsoft.com/office/drawing/2014/main" id="{4C996541-89C5-7341-8856-D01544F37B7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2" name="chart_6"/>
          <p:cNvSpPr>
            <a:spLocks noGrp="1"/>
          </p:cNvSpPr>
          <p:nvPr>
            <p:ph type="chart" sz="quarter" idx="69"/>
          </p:nvPr>
        </p:nvSpPr>
        <p:spPr>
          <a:xfrm>
            <a:off x="16219055" y="935671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8" name="chart_5"/>
          <p:cNvSpPr>
            <a:spLocks noGrp="1"/>
          </p:cNvSpPr>
          <p:nvPr>
            <p:ph type="chart" sz="quarter" idx="75"/>
          </p:nvPr>
        </p:nvSpPr>
        <p:spPr>
          <a:xfrm>
            <a:off x="8915769" y="935671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5" name="chart_4"/>
          <p:cNvSpPr>
            <a:spLocks noGrp="1"/>
          </p:cNvSpPr>
          <p:nvPr>
            <p:ph type="chart" sz="quarter" idx="64"/>
          </p:nvPr>
        </p:nvSpPr>
        <p:spPr>
          <a:xfrm>
            <a:off x="1591473" y="9356710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1" name="chart_3"/>
          <p:cNvSpPr>
            <a:spLocks noGrp="1"/>
          </p:cNvSpPr>
          <p:nvPr>
            <p:ph type="chart" sz="quarter" idx="68"/>
          </p:nvPr>
        </p:nvSpPr>
        <p:spPr>
          <a:xfrm>
            <a:off x="16219055" y="5362745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7" name="chart_2"/>
          <p:cNvSpPr>
            <a:spLocks noGrp="1"/>
          </p:cNvSpPr>
          <p:nvPr>
            <p:ph type="chart" sz="quarter" idx="74"/>
          </p:nvPr>
        </p:nvSpPr>
        <p:spPr>
          <a:xfrm>
            <a:off x="8915769" y="5362745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4" name="chart_1"/>
          <p:cNvSpPr>
            <a:spLocks noGrp="1"/>
          </p:cNvSpPr>
          <p:nvPr>
            <p:ph type="chart" sz="quarter" idx="63"/>
          </p:nvPr>
        </p:nvSpPr>
        <p:spPr>
          <a:xfrm>
            <a:off x="1591473" y="5362745"/>
            <a:ext cx="4752000" cy="288000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0" name="table_3"/>
          <p:cNvSpPr>
            <a:spLocks noGrp="1"/>
          </p:cNvSpPr>
          <p:nvPr>
            <p:ph type="tbl" sz="quarter" idx="82"/>
          </p:nvPr>
        </p:nvSpPr>
        <p:spPr>
          <a:xfrm>
            <a:off x="21346319" y="5694448"/>
            <a:ext cx="1458912" cy="2232000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4" name="table_2"/>
          <p:cNvSpPr>
            <a:spLocks noGrp="1"/>
          </p:cNvSpPr>
          <p:nvPr>
            <p:ph type="tbl" sz="quarter" idx="81"/>
          </p:nvPr>
        </p:nvSpPr>
        <p:spPr>
          <a:xfrm>
            <a:off x="14023975" y="5694448"/>
            <a:ext cx="1458912" cy="2232000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21" name="table_1"/>
          <p:cNvSpPr>
            <a:spLocks noGrp="1"/>
          </p:cNvSpPr>
          <p:nvPr>
            <p:ph type="tbl" sz="quarter" idx="55"/>
          </p:nvPr>
        </p:nvSpPr>
        <p:spPr>
          <a:xfrm>
            <a:off x="6726624" y="5694448"/>
            <a:ext cx="1458912" cy="2232000"/>
          </a:xfrm>
        </p:spPr>
        <p:txBody>
          <a:bodyPr/>
          <a:lstStyle>
            <a:lvl1pPr algn="r">
              <a:defRPr sz="2400"/>
            </a:lvl1pPr>
          </a:lstStyle>
          <a:p>
            <a:endParaRPr lang="ru-RU" dirty="0"/>
          </a:p>
        </p:txBody>
      </p:sp>
      <p:sp>
        <p:nvSpPr>
          <p:cNvPr id="43" name="text_3"/>
          <p:cNvSpPr>
            <a:spLocks noGrp="1"/>
          </p:cNvSpPr>
          <p:nvPr>
            <p:ph type="body" sz="quarter" idx="70" hasCustomPrompt="1"/>
          </p:nvPr>
        </p:nvSpPr>
        <p:spPr>
          <a:xfrm>
            <a:off x="21391741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49" name="text_2"/>
          <p:cNvSpPr>
            <a:spLocks noGrp="1"/>
          </p:cNvSpPr>
          <p:nvPr>
            <p:ph type="body" sz="quarter" idx="76" hasCustomPrompt="1"/>
          </p:nvPr>
        </p:nvSpPr>
        <p:spPr>
          <a:xfrm>
            <a:off x="14088455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36" name="text_1"/>
          <p:cNvSpPr>
            <a:spLocks noGrp="1"/>
          </p:cNvSpPr>
          <p:nvPr>
            <p:ph type="body" sz="quarter" idx="34" hasCustomPrompt="1"/>
          </p:nvPr>
        </p:nvSpPr>
        <p:spPr>
          <a:xfrm>
            <a:off x="6764159" y="4986706"/>
            <a:ext cx="1265736" cy="455453"/>
          </a:xfrm>
        </p:spPr>
        <p:txBody>
          <a:bodyPr tIns="36000" bIns="36000" anchor="ctr"/>
          <a:lstStyle>
            <a:lvl1pPr algn="r">
              <a:lnSpc>
                <a:spcPts val="2672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Доля</a:t>
            </a:r>
          </a:p>
        </p:txBody>
      </p:sp>
      <p:sp>
        <p:nvSpPr>
          <p:cNvPr id="67" name="subtitle_6"/>
          <p:cNvSpPr>
            <a:spLocks noGrp="1"/>
          </p:cNvSpPr>
          <p:nvPr>
            <p:ph type="body" sz="quarter" idx="78" hasCustomPrompt="1"/>
          </p:nvPr>
        </p:nvSpPr>
        <p:spPr>
          <a:xfrm>
            <a:off x="16247684" y="8557002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8" name="subtitle_5"/>
          <p:cNvSpPr>
            <a:spLocks noGrp="1"/>
          </p:cNvSpPr>
          <p:nvPr>
            <p:ph type="body" sz="quarter" idx="79" hasCustomPrompt="1"/>
          </p:nvPr>
        </p:nvSpPr>
        <p:spPr>
          <a:xfrm>
            <a:off x="8944398" y="8557002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6" name="subtitle_4"/>
          <p:cNvSpPr>
            <a:spLocks noGrp="1"/>
          </p:cNvSpPr>
          <p:nvPr>
            <p:ph type="body" sz="quarter" idx="77" hasCustomPrompt="1"/>
          </p:nvPr>
        </p:nvSpPr>
        <p:spPr>
          <a:xfrm>
            <a:off x="1620102" y="8557002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0" name="subtitle_3"/>
          <p:cNvSpPr>
            <a:spLocks noGrp="1"/>
          </p:cNvSpPr>
          <p:nvPr>
            <p:ph type="body" sz="quarter" idx="67" hasCustomPrompt="1"/>
          </p:nvPr>
        </p:nvSpPr>
        <p:spPr>
          <a:xfrm>
            <a:off x="16247684" y="4549961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6" name="subtitle_2"/>
          <p:cNvSpPr>
            <a:spLocks noGrp="1"/>
          </p:cNvSpPr>
          <p:nvPr>
            <p:ph type="body" sz="quarter" idx="73" hasCustomPrompt="1"/>
          </p:nvPr>
        </p:nvSpPr>
        <p:spPr>
          <a:xfrm>
            <a:off x="8944398" y="4549961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1620102" y="4549961"/>
            <a:ext cx="4752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2843426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by_2_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_2"/>
          <p:cNvSpPr>
            <a:spLocks noGrp="1"/>
          </p:cNvSpPr>
          <p:nvPr>
            <p:ph type="body" sz="quarter" idx="14"/>
          </p:nvPr>
        </p:nvSpPr>
        <p:spPr>
          <a:xfrm>
            <a:off x="1257737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text_1"/>
          <p:cNvSpPr>
            <a:spLocks noGrp="1"/>
          </p:cNvSpPr>
          <p:nvPr>
            <p:ph type="body" sz="quarter" idx="13"/>
          </p:nvPr>
        </p:nvSpPr>
        <p:spPr>
          <a:xfrm>
            <a:off x="157956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679224272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slide_number">
            <a:extLst>
              <a:ext uri="{FF2B5EF4-FFF2-40B4-BE49-F238E27FC236}">
                <a16:creationId xmlns="" xmlns:a16="http://schemas.microsoft.com/office/drawing/2014/main" id="{84752397-5B12-8E45-872F-862E706F2902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9" name="footnote">
            <a:extLst>
              <a:ext uri="{FF2B5EF4-FFF2-40B4-BE49-F238E27FC236}">
                <a16:creationId xmlns="" xmlns:a16="http://schemas.microsoft.com/office/drawing/2014/main" id="{1457F072-C1E7-514D-96DC-1203F8019C0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7" name="chart_12"/>
          <p:cNvSpPr>
            <a:spLocks noGrp="1"/>
          </p:cNvSpPr>
          <p:nvPr>
            <p:ph type="chart" sz="quarter" idx="109"/>
          </p:nvPr>
        </p:nvSpPr>
        <p:spPr>
          <a:xfrm>
            <a:off x="18809356" y="10463218"/>
            <a:ext cx="4009134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3" name="chart_11"/>
          <p:cNvSpPr>
            <a:spLocks noGrp="1"/>
          </p:cNvSpPr>
          <p:nvPr>
            <p:ph type="chart" sz="quarter" idx="105"/>
          </p:nvPr>
        </p:nvSpPr>
        <p:spPr>
          <a:xfrm>
            <a:off x="14421992" y="10463218"/>
            <a:ext cx="4009134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4" name="chart_10"/>
          <p:cNvSpPr>
            <a:spLocks noGrp="1"/>
          </p:cNvSpPr>
          <p:nvPr>
            <p:ph type="chart" sz="quarter" idx="99"/>
          </p:nvPr>
        </p:nvSpPr>
        <p:spPr>
          <a:xfrm>
            <a:off x="10024131" y="10463218"/>
            <a:ext cx="4009134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8" name="chart_9"/>
          <p:cNvSpPr>
            <a:spLocks noGrp="1"/>
          </p:cNvSpPr>
          <p:nvPr>
            <p:ph type="chart" sz="quarter" idx="93"/>
          </p:nvPr>
        </p:nvSpPr>
        <p:spPr>
          <a:xfrm>
            <a:off x="5617544" y="10463218"/>
            <a:ext cx="4009134" cy="1785696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6" name="chart_8"/>
          <p:cNvSpPr>
            <a:spLocks noGrp="1"/>
          </p:cNvSpPr>
          <p:nvPr>
            <p:ph type="chart" sz="quarter" idx="108"/>
          </p:nvPr>
        </p:nvSpPr>
        <p:spPr>
          <a:xfrm>
            <a:off x="18809356" y="8197316"/>
            <a:ext cx="4009134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2" name="chart_7"/>
          <p:cNvSpPr>
            <a:spLocks noGrp="1"/>
          </p:cNvSpPr>
          <p:nvPr>
            <p:ph type="chart" sz="quarter" idx="104"/>
          </p:nvPr>
        </p:nvSpPr>
        <p:spPr>
          <a:xfrm>
            <a:off x="14421992" y="8197316"/>
            <a:ext cx="4009134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3" name="chart_6"/>
          <p:cNvSpPr>
            <a:spLocks noGrp="1"/>
          </p:cNvSpPr>
          <p:nvPr>
            <p:ph type="chart" sz="quarter" idx="98"/>
          </p:nvPr>
        </p:nvSpPr>
        <p:spPr>
          <a:xfrm>
            <a:off x="10024131" y="8197316"/>
            <a:ext cx="4009134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57" name="chart_5"/>
          <p:cNvSpPr>
            <a:spLocks noGrp="1"/>
          </p:cNvSpPr>
          <p:nvPr>
            <p:ph type="chart" sz="quarter" idx="92"/>
          </p:nvPr>
        </p:nvSpPr>
        <p:spPr>
          <a:xfrm>
            <a:off x="5617544" y="8197316"/>
            <a:ext cx="4009134" cy="1851322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5" name="chart_4"/>
          <p:cNvSpPr>
            <a:spLocks noGrp="1"/>
          </p:cNvSpPr>
          <p:nvPr>
            <p:ph type="chart" sz="quarter" idx="107"/>
          </p:nvPr>
        </p:nvSpPr>
        <p:spPr>
          <a:xfrm>
            <a:off x="18809356" y="6036730"/>
            <a:ext cx="4009134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71" name="chart_3"/>
          <p:cNvSpPr>
            <a:spLocks noGrp="1"/>
          </p:cNvSpPr>
          <p:nvPr>
            <p:ph type="chart" sz="quarter" idx="103"/>
          </p:nvPr>
        </p:nvSpPr>
        <p:spPr>
          <a:xfrm>
            <a:off x="14421992" y="6036730"/>
            <a:ext cx="4009134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2" name="chart_2"/>
          <p:cNvSpPr>
            <a:spLocks noGrp="1"/>
          </p:cNvSpPr>
          <p:nvPr>
            <p:ph type="chart" sz="quarter" idx="97"/>
          </p:nvPr>
        </p:nvSpPr>
        <p:spPr>
          <a:xfrm>
            <a:off x="10024131" y="6036730"/>
            <a:ext cx="4009134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45" name="chart_1"/>
          <p:cNvSpPr>
            <a:spLocks noGrp="1"/>
          </p:cNvSpPr>
          <p:nvPr>
            <p:ph type="chart" sz="quarter" idx="63"/>
          </p:nvPr>
        </p:nvSpPr>
        <p:spPr>
          <a:xfrm>
            <a:off x="5617544" y="6036730"/>
            <a:ext cx="4009134" cy="182909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9" name="text_7"/>
          <p:cNvSpPr>
            <a:spLocks noGrp="1"/>
          </p:cNvSpPr>
          <p:nvPr>
            <p:ph type="body" sz="quarter" idx="89" hasCustomPrompt="1"/>
          </p:nvPr>
        </p:nvSpPr>
        <p:spPr>
          <a:xfrm>
            <a:off x="1571291" y="10463218"/>
            <a:ext cx="3276000" cy="1785696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7" name="text_6"/>
          <p:cNvSpPr>
            <a:spLocks noGrp="1"/>
          </p:cNvSpPr>
          <p:nvPr>
            <p:ph type="body" sz="quarter" idx="88" hasCustomPrompt="1"/>
          </p:nvPr>
        </p:nvSpPr>
        <p:spPr>
          <a:xfrm>
            <a:off x="1571291" y="8197316"/>
            <a:ext cx="3276000" cy="1851322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0" name="text_5"/>
          <p:cNvSpPr>
            <a:spLocks noGrp="1"/>
          </p:cNvSpPr>
          <p:nvPr>
            <p:ph type="body" sz="quarter" idx="83" hasCustomPrompt="1"/>
          </p:nvPr>
        </p:nvSpPr>
        <p:spPr>
          <a:xfrm>
            <a:off x="1571291" y="6036730"/>
            <a:ext cx="3276000" cy="1829095"/>
          </a:xfrm>
        </p:spPr>
        <p:txBody>
          <a:bodyPr tIns="36000" bIns="36000" anchor="ctr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24" name="text_4"/>
          <p:cNvSpPr>
            <a:spLocks noGrp="1"/>
          </p:cNvSpPr>
          <p:nvPr>
            <p:ph type="body" sz="quarter" idx="106" hasCustomPrompt="1"/>
          </p:nvPr>
        </p:nvSpPr>
        <p:spPr>
          <a:xfrm>
            <a:off x="18973725" y="5238978"/>
            <a:ext cx="4010400" cy="540000"/>
          </a:xfrm>
        </p:spPr>
        <p:txBody>
          <a:bodyPr tIns="36000" bIns="36000"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9" name="text_3"/>
          <p:cNvSpPr>
            <a:spLocks noGrp="1"/>
          </p:cNvSpPr>
          <p:nvPr>
            <p:ph type="body" sz="quarter" idx="101" hasCustomPrompt="1"/>
          </p:nvPr>
        </p:nvSpPr>
        <p:spPr>
          <a:xfrm>
            <a:off x="14605816" y="5238978"/>
            <a:ext cx="4010400" cy="540000"/>
          </a:xfrm>
        </p:spPr>
        <p:txBody>
          <a:bodyPr tIns="36000" bIns="36000"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60" name="text_2"/>
          <p:cNvSpPr>
            <a:spLocks noGrp="1"/>
          </p:cNvSpPr>
          <p:nvPr>
            <p:ph type="body" sz="quarter" idx="95" hasCustomPrompt="1"/>
          </p:nvPr>
        </p:nvSpPr>
        <p:spPr>
          <a:xfrm>
            <a:off x="10188500" y="5238978"/>
            <a:ext cx="4010400" cy="540000"/>
          </a:xfrm>
        </p:spPr>
        <p:txBody>
          <a:bodyPr tIns="36000" bIns="36000"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text_1"/>
          <p:cNvSpPr>
            <a:spLocks noGrp="1"/>
          </p:cNvSpPr>
          <p:nvPr>
            <p:ph type="body" sz="quarter" idx="62" hasCustomPrompt="1"/>
          </p:nvPr>
        </p:nvSpPr>
        <p:spPr>
          <a:xfrm>
            <a:off x="5781913" y="5238978"/>
            <a:ext cx="4010400" cy="540000"/>
          </a:xfrm>
        </p:spPr>
        <p:txBody>
          <a:bodyPr tIns="36000" bIns="36000" anchor="b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1" name="subtitle_2"/>
          <p:cNvSpPr>
            <a:spLocks noGrp="1"/>
          </p:cNvSpPr>
          <p:nvPr>
            <p:ph type="body" sz="quarter" idx="112" hasCustomPrompt="1"/>
          </p:nvPr>
        </p:nvSpPr>
        <p:spPr>
          <a:xfrm>
            <a:off x="14605816" y="4541877"/>
            <a:ext cx="40104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8" name="subtitle_1"/>
          <p:cNvSpPr>
            <a:spLocks noGrp="1"/>
          </p:cNvSpPr>
          <p:nvPr>
            <p:ph type="body" sz="quarter" idx="110" hasCustomPrompt="1"/>
          </p:nvPr>
        </p:nvSpPr>
        <p:spPr>
          <a:xfrm>
            <a:off x="5781913" y="4541877"/>
            <a:ext cx="4010400" cy="540000"/>
          </a:xfrm>
        </p:spPr>
        <p:txBody>
          <a:bodyPr tIns="36000" bIns="36000" anchor="t"/>
          <a:lstStyle>
            <a:lvl1pPr algn="l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323499786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with_no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_number">
            <a:extLst>
              <a:ext uri="{FF2B5EF4-FFF2-40B4-BE49-F238E27FC236}">
                <a16:creationId xmlns="" xmlns:a16="http://schemas.microsoft.com/office/drawing/2014/main" id="{84752397-5B12-8E45-872F-862E706F2902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9" name="footnote">
            <a:extLst>
              <a:ext uri="{FF2B5EF4-FFF2-40B4-BE49-F238E27FC236}">
                <a16:creationId xmlns="" xmlns:a16="http://schemas.microsoft.com/office/drawing/2014/main" id="{1457F072-C1E7-514D-96DC-1203F8019C0A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able_1"/>
          <p:cNvSpPr>
            <a:spLocks noGrp="1"/>
          </p:cNvSpPr>
          <p:nvPr>
            <p:ph type="tbl" sz="quarter" idx="30"/>
          </p:nvPr>
        </p:nvSpPr>
        <p:spPr>
          <a:xfrm>
            <a:off x="1587600" y="3455988"/>
            <a:ext cx="21224775" cy="842327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449490579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_number">
            <a:extLst>
              <a:ext uri="{FF2B5EF4-FFF2-40B4-BE49-F238E27FC236}">
                <a16:creationId xmlns="" xmlns:a16="http://schemas.microsoft.com/office/drawing/2014/main" id="{B9D98BCB-36F4-5245-BE0C-D41E298E640B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="" xmlns:a16="http://schemas.microsoft.com/office/drawing/2014/main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="" xmlns:a16="http://schemas.microsoft.com/office/drawing/2014/main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914531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="" xmlns:a16="http://schemas.microsoft.com/office/drawing/2014/main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="" xmlns:a16="http://schemas.microsoft.com/office/drawing/2014/main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="" xmlns:a16="http://schemas.microsoft.com/office/drawing/2014/main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="" xmlns:a16="http://schemas.microsoft.com/office/drawing/2014/main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="" xmlns:a16="http://schemas.microsoft.com/office/drawing/2014/main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="" xmlns:a16="http://schemas.microsoft.com/office/drawing/2014/main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="" xmlns:a16="http://schemas.microsoft.com/office/drawing/2014/main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="" xmlns:a16="http://schemas.microsoft.com/office/drawing/2014/main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="" xmlns:a16="http://schemas.microsoft.com/office/drawing/2014/main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="" xmlns:a16="http://schemas.microsoft.com/office/drawing/2014/main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="" xmlns:a16="http://schemas.microsoft.com/office/drawing/2014/main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="" xmlns:a16="http://schemas.microsoft.com/office/drawing/2014/main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="" xmlns:a16="http://schemas.microsoft.com/office/drawing/2014/main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="" xmlns:a16="http://schemas.microsoft.com/office/drawing/2014/main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="" xmlns:a16="http://schemas.microsoft.com/office/drawing/2014/main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="" xmlns:a16="http://schemas.microsoft.com/office/drawing/2014/main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88133671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_num_12">
            <a:extLst>
              <a:ext uri="{FF2B5EF4-FFF2-40B4-BE49-F238E27FC236}">
                <a16:creationId xmlns="" xmlns:a16="http://schemas.microsoft.com/office/drawing/2014/main" id="{1BE75190-6D2A-6E4A-9D09-464B35FDC32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12572806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0" name="text_num_11">
            <a:extLst>
              <a:ext uri="{FF2B5EF4-FFF2-40B4-BE49-F238E27FC236}">
                <a16:creationId xmlns="" xmlns:a16="http://schemas.microsoft.com/office/drawing/2014/main" id="{9592070E-32D6-204B-98DD-C681B353234F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2572806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8" name="text_num_10">
            <a:extLst>
              <a:ext uri="{FF2B5EF4-FFF2-40B4-BE49-F238E27FC236}">
                <a16:creationId xmlns="" xmlns:a16="http://schemas.microsoft.com/office/drawing/2014/main" id="{D3DEBB94-69EE-5842-9000-3509D15EACD7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2572806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6" name="text_num_9">
            <a:extLst>
              <a:ext uri="{FF2B5EF4-FFF2-40B4-BE49-F238E27FC236}">
                <a16:creationId xmlns="" xmlns:a16="http://schemas.microsoft.com/office/drawing/2014/main" id="{D070534D-117D-5D45-A37B-B8EA2D6523C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2572806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2" name="text_num_8">
            <a:extLst>
              <a:ext uri="{FF2B5EF4-FFF2-40B4-BE49-F238E27FC236}">
                <a16:creationId xmlns="" xmlns:a16="http://schemas.microsoft.com/office/drawing/2014/main" id="{DCC82649-AFC6-C546-B02B-707A8BFB64EA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2572806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0" name="text_num_7">
            <a:extLst>
              <a:ext uri="{FF2B5EF4-FFF2-40B4-BE49-F238E27FC236}">
                <a16:creationId xmlns="" xmlns:a16="http://schemas.microsoft.com/office/drawing/2014/main" id="{6B97D422-B3E5-1D45-ADF1-E96D651934A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2572806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8" name="text_num_6">
            <a:extLst>
              <a:ext uri="{FF2B5EF4-FFF2-40B4-BE49-F238E27FC236}">
                <a16:creationId xmlns="" xmlns:a16="http://schemas.microsoft.com/office/drawing/2014/main" id="{EDE561E0-4221-244D-9277-8CEBC45B769C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041999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6" name="text_num_5">
            <a:extLst>
              <a:ext uri="{FF2B5EF4-FFF2-40B4-BE49-F238E27FC236}">
                <a16:creationId xmlns="" xmlns:a16="http://schemas.microsoft.com/office/drawing/2014/main" id="{65142D94-0E1F-2049-A2D9-0B852880521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041999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4" name="text_num_4">
            <a:extLst>
              <a:ext uri="{FF2B5EF4-FFF2-40B4-BE49-F238E27FC236}">
                <a16:creationId xmlns="" xmlns:a16="http://schemas.microsoft.com/office/drawing/2014/main" id="{A0B4DC4D-EBAE-5742-8F8D-6B3F47BCCE3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041999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0" name="text_num_3">
            <a:extLst>
              <a:ext uri="{FF2B5EF4-FFF2-40B4-BE49-F238E27FC236}">
                <a16:creationId xmlns="" xmlns:a16="http://schemas.microsoft.com/office/drawing/2014/main" id="{F4406C1D-B142-5F47-9DBA-4D0B7047D1E8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041999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8" name="text_num_2">
            <a:extLst>
              <a:ext uri="{FF2B5EF4-FFF2-40B4-BE49-F238E27FC236}">
                <a16:creationId xmlns="" xmlns:a16="http://schemas.microsoft.com/office/drawing/2014/main" id="{D1B7A5B9-7DAF-A941-AE5F-8010D004A7F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041999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2" name="text_num_1">
            <a:extLst>
              <a:ext uri="{FF2B5EF4-FFF2-40B4-BE49-F238E27FC236}">
                <a16:creationId xmlns="" xmlns:a16="http://schemas.microsoft.com/office/drawing/2014/main" id="{59F20745-D3B4-E445-AF16-337808FC88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041999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1" name="text_12">
            <a:extLst>
              <a:ext uri="{FF2B5EF4-FFF2-40B4-BE49-F238E27FC236}">
                <a16:creationId xmlns="" xmlns:a16="http://schemas.microsoft.com/office/drawing/2014/main" id="{A5A0FFF5-8CA8-4949-AA02-7FE56AA031B2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4773851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Двенадцатый раздел</a:t>
            </a:r>
          </a:p>
        </p:txBody>
      </p:sp>
      <p:sp>
        <p:nvSpPr>
          <p:cNvPr id="69" name="text_11">
            <a:extLst>
              <a:ext uri="{FF2B5EF4-FFF2-40B4-BE49-F238E27FC236}">
                <a16:creationId xmlns="" xmlns:a16="http://schemas.microsoft.com/office/drawing/2014/main" id="{88C3D922-D9E3-D743-94EE-C0562E3A27D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4773851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Одиннадцатый раздел</a:t>
            </a:r>
          </a:p>
        </p:txBody>
      </p:sp>
      <p:sp>
        <p:nvSpPr>
          <p:cNvPr id="67" name="text_10">
            <a:extLst>
              <a:ext uri="{FF2B5EF4-FFF2-40B4-BE49-F238E27FC236}">
                <a16:creationId xmlns="" xmlns:a16="http://schemas.microsoft.com/office/drawing/2014/main" id="{CACCE557-BB3B-0A4E-AA6C-0DF5ABD7E686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4773851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Десятый раздел</a:t>
            </a:r>
          </a:p>
        </p:txBody>
      </p:sp>
      <p:sp>
        <p:nvSpPr>
          <p:cNvPr id="43" name="text_9">
            <a:extLst>
              <a:ext uri="{FF2B5EF4-FFF2-40B4-BE49-F238E27FC236}">
                <a16:creationId xmlns="" xmlns:a16="http://schemas.microsoft.com/office/drawing/2014/main" id="{785F48D9-DFBF-F543-A309-A41926032259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4773851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Девятый раздел</a:t>
            </a:r>
          </a:p>
        </p:txBody>
      </p:sp>
      <p:sp>
        <p:nvSpPr>
          <p:cNvPr id="41" name="text_8">
            <a:extLst>
              <a:ext uri="{FF2B5EF4-FFF2-40B4-BE49-F238E27FC236}">
                <a16:creationId xmlns="" xmlns:a16="http://schemas.microsoft.com/office/drawing/2014/main" id="{A027CAEB-994C-F846-BC00-4FACCD445DA6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4773851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Восьмой раздел</a:t>
            </a:r>
          </a:p>
        </p:txBody>
      </p:sp>
      <p:sp>
        <p:nvSpPr>
          <p:cNvPr id="39" name="text_7">
            <a:extLst>
              <a:ext uri="{FF2B5EF4-FFF2-40B4-BE49-F238E27FC236}">
                <a16:creationId xmlns="" xmlns:a16="http://schemas.microsoft.com/office/drawing/2014/main" id="{9B3E06BA-02B6-454D-8FF6-9F34EB7F2662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4772407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Седьмой раздел</a:t>
            </a:r>
          </a:p>
        </p:txBody>
      </p:sp>
      <p:sp>
        <p:nvSpPr>
          <p:cNvPr id="37" name="text_6">
            <a:extLst>
              <a:ext uri="{FF2B5EF4-FFF2-40B4-BE49-F238E27FC236}">
                <a16:creationId xmlns="" xmlns:a16="http://schemas.microsoft.com/office/drawing/2014/main" id="{0A800AF3-5748-4E43-804C-FC43E177662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243044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Шестой раздел</a:t>
            </a:r>
          </a:p>
        </p:txBody>
      </p:sp>
      <p:sp>
        <p:nvSpPr>
          <p:cNvPr id="35" name="text_5">
            <a:extLst>
              <a:ext uri="{FF2B5EF4-FFF2-40B4-BE49-F238E27FC236}">
                <a16:creationId xmlns="" xmlns:a16="http://schemas.microsoft.com/office/drawing/2014/main" id="{2D16315E-6FEC-174B-B128-E5925E3BF57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243044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Пятый раздел</a:t>
            </a:r>
          </a:p>
        </p:txBody>
      </p:sp>
      <p:sp>
        <p:nvSpPr>
          <p:cNvPr id="33" name="text_4">
            <a:extLst>
              <a:ext uri="{FF2B5EF4-FFF2-40B4-BE49-F238E27FC236}">
                <a16:creationId xmlns="" xmlns:a16="http://schemas.microsoft.com/office/drawing/2014/main" id="{2BEC180E-3B2E-8640-8FD3-C1E1AC2375D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243044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Четвёртый раздел</a:t>
            </a:r>
          </a:p>
        </p:txBody>
      </p:sp>
      <p:sp>
        <p:nvSpPr>
          <p:cNvPr id="29" name="text_3">
            <a:extLst>
              <a:ext uri="{FF2B5EF4-FFF2-40B4-BE49-F238E27FC236}">
                <a16:creationId xmlns="" xmlns:a16="http://schemas.microsoft.com/office/drawing/2014/main" id="{519C18FB-A744-6849-8662-B416DEBDF17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243044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Третий раздел</a:t>
            </a:r>
          </a:p>
        </p:txBody>
      </p:sp>
      <p:sp>
        <p:nvSpPr>
          <p:cNvPr id="27" name="text_2">
            <a:extLst>
              <a:ext uri="{FF2B5EF4-FFF2-40B4-BE49-F238E27FC236}">
                <a16:creationId xmlns="" xmlns:a16="http://schemas.microsoft.com/office/drawing/2014/main" id="{68C071BF-C16D-9E4B-AEEF-072A72D2CB6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243044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Второй раздел</a:t>
            </a:r>
          </a:p>
        </p:txBody>
      </p:sp>
      <p:sp>
        <p:nvSpPr>
          <p:cNvPr id="7" name="text_1"/>
          <p:cNvSpPr>
            <a:spLocks noGrp="1"/>
          </p:cNvSpPr>
          <p:nvPr>
            <p:ph type="body" sz="quarter" idx="11" hasCustomPrompt="1"/>
          </p:nvPr>
        </p:nvSpPr>
        <p:spPr>
          <a:xfrm>
            <a:off x="5241600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Первый раздел</a:t>
            </a:r>
          </a:p>
        </p:txBody>
      </p:sp>
      <p:sp>
        <p:nvSpPr>
          <p:cNvPr id="31" name="title"/>
          <p:cNvSpPr>
            <a:spLocks noGrp="1"/>
          </p:cNvSpPr>
          <p:nvPr>
            <p:ph type="title" hasCustomPrompt="1"/>
          </p:nvPr>
        </p:nvSpPr>
        <p:spPr>
          <a:xfrm>
            <a:off x="3042000" y="1630363"/>
            <a:ext cx="18308288" cy="1473200"/>
          </a:xfrm>
        </p:spPr>
        <p:txBody>
          <a:bodyPr tIns="216000" rIns="0"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9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cer_by_2_col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_2">
            <a:extLst>
              <a:ext uri="{FF2B5EF4-FFF2-40B4-BE49-F238E27FC236}">
                <a16:creationId xmlns="" xmlns:a16="http://schemas.microsoft.com/office/drawing/2014/main" id="{DC112D3D-C933-5B4D-80A2-E20728BDFF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61888" y="7822546"/>
            <a:ext cx="8762815" cy="4426604"/>
          </a:xfrm>
        </p:spPr>
        <p:txBody>
          <a:bodyPr tIns="0" numCol="1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9" name="subtitle_1">
            <a:extLst>
              <a:ext uri="{FF2B5EF4-FFF2-40B4-BE49-F238E27FC236}">
                <a16:creationId xmlns="" xmlns:a16="http://schemas.microsoft.com/office/drawing/2014/main" id="{DC112D3D-C933-5B4D-80A2-E20728BDFF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42000" y="7822545"/>
            <a:ext cx="8784875" cy="4426605"/>
          </a:xfrm>
        </p:spPr>
        <p:txBody>
          <a:bodyPr tIns="0" numCol="1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11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3042000" y="4202016"/>
            <a:ext cx="18308288" cy="2932209"/>
          </a:xfrm>
        </p:spPr>
        <p:txBody>
          <a:bodyPr lIns="0" tIns="0" rIns="0" bIns="162000" anchor="b" anchorCtr="0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200" b="1" baseline="0"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pic>
        <p:nvPicPr>
          <p:cNvPr id="4" name="img">
            <a:extLst>
              <a:ext uri="{FF2B5EF4-FFF2-40B4-BE49-F238E27FC236}">
                <a16:creationId xmlns="" xmlns:a16="http://schemas.microsoft.com/office/drawing/2014/main" id="{AB301DCE-0A8B-3C45-B41F-A56E96E730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28910" y="2090254"/>
            <a:ext cx="295793" cy="553418"/>
          </a:xfrm>
          <a:prstGeom prst="rect">
            <a:avLst/>
          </a:prstGeom>
        </p:spPr>
      </p:pic>
      <p:sp>
        <p:nvSpPr>
          <p:cNvPr id="3" name="text_num"/>
          <p:cNvSpPr>
            <a:spLocks noGrp="1"/>
          </p:cNvSpPr>
          <p:nvPr>
            <p:ph type="subTitle" idx="1" hasCustomPrompt="1"/>
          </p:nvPr>
        </p:nvSpPr>
        <p:spPr>
          <a:xfrm>
            <a:off x="3042000" y="1639790"/>
            <a:ext cx="3298475" cy="1463773"/>
          </a:xfrm>
        </p:spPr>
        <p:txBody>
          <a:bodyPr lIns="0" tIns="0" rIns="0" bIns="1800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600" b="0" i="0">
                <a:latin typeface="+mn-lt"/>
                <a:ea typeface="Yandex Sans Text Light" charset="0"/>
                <a:cs typeface="Yandex Sans Text Light" charset="0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5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et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slide_number">
            <a:extLst>
              <a:ext uri="{FF2B5EF4-FFF2-40B4-BE49-F238E27FC236}">
                <a16:creationId xmlns="" xmlns:a16="http://schemas.microsoft.com/office/drawing/2014/main" id="{4A32FD25-1E84-9A4C-BDBA-5E15B4CE4636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3" name="footnote">
            <a:extLst>
              <a:ext uri="{FF2B5EF4-FFF2-40B4-BE49-F238E27FC236}">
                <a16:creationId xmlns="" xmlns:a16="http://schemas.microsoft.com/office/drawing/2014/main" id="{A00E24D4-38C1-944F-8CCB-D4BFE2B726C5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2" name="shape_6"/>
          <p:cNvSpPr/>
          <p:nvPr userDrawn="1"/>
        </p:nvSpPr>
        <p:spPr>
          <a:xfrm>
            <a:off x="18223603" y="918339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1" name="shape_5"/>
          <p:cNvSpPr/>
          <p:nvPr userDrawn="1"/>
        </p:nvSpPr>
        <p:spPr>
          <a:xfrm>
            <a:off x="10914806" y="918339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2" name="shape_4"/>
          <p:cNvSpPr/>
          <p:nvPr userDrawn="1"/>
        </p:nvSpPr>
        <p:spPr>
          <a:xfrm>
            <a:off x="3613822" y="918339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0" name="shape_3"/>
          <p:cNvSpPr/>
          <p:nvPr userDrawn="1"/>
        </p:nvSpPr>
        <p:spPr>
          <a:xfrm>
            <a:off x="18223603" y="440270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9" name="shape_2"/>
          <p:cNvSpPr/>
          <p:nvPr userDrawn="1"/>
        </p:nvSpPr>
        <p:spPr>
          <a:xfrm>
            <a:off x="10914806" y="4402700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1" name="shape_1"/>
          <p:cNvSpPr/>
          <p:nvPr userDrawn="1"/>
        </p:nvSpPr>
        <p:spPr>
          <a:xfrm>
            <a:off x="3613822" y="440270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3" name="text_6">
            <a:extLst>
              <a:ext uri="{FF2B5EF4-FFF2-40B4-BE49-F238E27FC236}">
                <a16:creationId xmlns="" xmlns:a16="http://schemas.microsoft.com/office/drawing/2014/main" id="{A8D7601B-D0CB-FC4B-B17A-38708E2E2F5B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8249535" y="1018655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4" name="text_5">
            <a:extLst>
              <a:ext uri="{FF2B5EF4-FFF2-40B4-BE49-F238E27FC236}">
                <a16:creationId xmlns="" xmlns:a16="http://schemas.microsoft.com/office/drawing/2014/main" id="{D209C87C-E285-4745-94EF-32D2099B8132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0933094" y="1018655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5" name="text_4">
            <a:extLst>
              <a:ext uri="{FF2B5EF4-FFF2-40B4-BE49-F238E27FC236}">
                <a16:creationId xmlns="" xmlns:a16="http://schemas.microsoft.com/office/drawing/2014/main" id="{3BE1D250-9726-FC46-ACF0-190F35A03443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3639754" y="1018655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35" name="text_3">
            <a:extLst>
              <a:ext uri="{FF2B5EF4-FFF2-40B4-BE49-F238E27FC236}">
                <a16:creationId xmlns="" xmlns:a16="http://schemas.microsoft.com/office/drawing/2014/main" id="{795393FC-D15B-1049-819F-47268B190BA2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18249535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4" name="text_2">
            <a:extLst>
              <a:ext uri="{FF2B5EF4-FFF2-40B4-BE49-F238E27FC236}">
                <a16:creationId xmlns="" xmlns:a16="http://schemas.microsoft.com/office/drawing/2014/main" id="{62BB25F9-E233-5248-BC7D-E6B050EAEB85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10933094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17" name="text_1"/>
          <p:cNvSpPr>
            <a:spLocks noGrp="1"/>
          </p:cNvSpPr>
          <p:nvPr>
            <p:ph type="body" sz="quarter" idx="27" hasCustomPrompt="1"/>
          </p:nvPr>
        </p:nvSpPr>
        <p:spPr>
          <a:xfrm>
            <a:off x="3639754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8" name="subtitle_6">
            <a:extLst>
              <a:ext uri="{FF2B5EF4-FFF2-40B4-BE49-F238E27FC236}">
                <a16:creationId xmlns="" xmlns:a16="http://schemas.microsoft.com/office/drawing/2014/main" id="{35D40490-BCEC-C44B-BFE9-6EE94973FC8F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7323700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9" name="subtitle_5">
            <a:extLst>
              <a:ext uri="{FF2B5EF4-FFF2-40B4-BE49-F238E27FC236}">
                <a16:creationId xmlns="" xmlns:a16="http://schemas.microsoft.com/office/drawing/2014/main" id="{22A15F8B-B784-F04F-99E0-8C14421CD1CB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0012111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50" name="subtitle_4">
            <a:extLst>
              <a:ext uri="{FF2B5EF4-FFF2-40B4-BE49-F238E27FC236}">
                <a16:creationId xmlns="" xmlns:a16="http://schemas.microsoft.com/office/drawing/2014/main" id="{510C2D42-DF53-4941-A258-2ECE1CF6EF87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2713919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7" name="subtitle_3">
            <a:extLst>
              <a:ext uri="{FF2B5EF4-FFF2-40B4-BE49-F238E27FC236}">
                <a16:creationId xmlns="" xmlns:a16="http://schemas.microsoft.com/office/drawing/2014/main" id="{3C9F84D2-9240-ED40-A1E9-B85F1A17CEC0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7328783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6" name="subtitle_2">
            <a:extLst>
              <a:ext uri="{FF2B5EF4-FFF2-40B4-BE49-F238E27FC236}">
                <a16:creationId xmlns="" xmlns:a16="http://schemas.microsoft.com/office/drawing/2014/main" id="{DA1D5E4C-5CAC-2546-86BD-3E9B6F59F9CB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0017194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2719002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4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20382022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_with_axes_nam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_number">
            <a:extLst>
              <a:ext uri="{FF2B5EF4-FFF2-40B4-BE49-F238E27FC236}">
                <a16:creationId xmlns="" xmlns:a16="http://schemas.microsoft.com/office/drawing/2014/main" id="{0072511D-B52E-CD4F-8D80-C99EF1E5E4A0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3" name="footnote">
            <a:extLst>
              <a:ext uri="{FF2B5EF4-FFF2-40B4-BE49-F238E27FC236}">
                <a16:creationId xmlns="" xmlns:a16="http://schemas.microsoft.com/office/drawing/2014/main" id="{5751D114-D601-7E42-B9F4-6918F63779E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5" name="chart_1"/>
          <p:cNvSpPr>
            <a:spLocks noGrp="1"/>
          </p:cNvSpPr>
          <p:nvPr>
            <p:ph type="chart" sz="quarter" idx="16"/>
          </p:nvPr>
        </p:nvSpPr>
        <p:spPr>
          <a:xfrm>
            <a:off x="2301875" y="3455037"/>
            <a:ext cx="19416713" cy="8060688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8" name="text_2"/>
          <p:cNvSpPr>
            <a:spLocks noGrp="1"/>
          </p:cNvSpPr>
          <p:nvPr>
            <p:ph type="body" sz="quarter" idx="28" hasCustomPrompt="1"/>
          </p:nvPr>
        </p:nvSpPr>
        <p:spPr>
          <a:xfrm>
            <a:off x="17339152" y="11568574"/>
            <a:ext cx="4282160" cy="455699"/>
          </a:xfrm>
        </p:spPr>
        <p:txBody>
          <a:bodyPr tIns="36000" bIns="36000" anchor="b"/>
          <a:lstStyle>
            <a:lvl1pPr algn="r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оси </a:t>
            </a:r>
            <a:r>
              <a:rPr lang="en-US" dirty="0"/>
              <a:t>X</a:t>
            </a:r>
            <a:endParaRPr lang="ru-RU" dirty="0"/>
          </a:p>
        </p:txBody>
      </p:sp>
      <p:sp>
        <p:nvSpPr>
          <p:cNvPr id="6" name="text_1"/>
          <p:cNvSpPr>
            <a:spLocks noGrp="1"/>
          </p:cNvSpPr>
          <p:nvPr>
            <p:ph type="body" sz="quarter" idx="27" hasCustomPrompt="1"/>
          </p:nvPr>
        </p:nvSpPr>
        <p:spPr>
          <a:xfrm rot="16200000">
            <a:off x="-2178899" y="7366523"/>
            <a:ext cx="8050686" cy="433121"/>
          </a:xfrm>
        </p:spPr>
        <p:txBody>
          <a:bodyPr tIns="36000" bIns="36000" anchor="t"/>
          <a:lstStyle>
            <a:lvl1pPr algn="r">
              <a:lnSpc>
                <a:spcPts val="3094"/>
              </a:lnSpc>
              <a:spcBef>
                <a:spcPts val="844"/>
              </a:spcBef>
              <a:spcAft>
                <a:spcPts val="844"/>
              </a:spcAft>
              <a:defRPr sz="2400" baseline="0"/>
            </a:lvl1pPr>
          </a:lstStyle>
          <a:p>
            <a:pPr lvl="0"/>
            <a:r>
              <a:rPr lang="ru-RU" dirty="0"/>
              <a:t>Название оси </a:t>
            </a:r>
            <a:r>
              <a:rPr lang="en-US" dirty="0"/>
              <a:t>Y</a:t>
            </a:r>
            <a:endParaRPr lang="ru-RU" dirty="0"/>
          </a:p>
        </p:txBody>
      </p:sp>
      <p:sp>
        <p:nvSpPr>
          <p:cNvPr id="10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5514878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slide_number">
            <a:extLst>
              <a:ext uri="{FF2B5EF4-FFF2-40B4-BE49-F238E27FC236}">
                <a16:creationId xmlns="" xmlns:a16="http://schemas.microsoft.com/office/drawing/2014/main" id="{B5051A8F-E04D-0B42-BAD6-E8E5F65F89BB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9" name="footnote">
            <a:extLst>
              <a:ext uri="{FF2B5EF4-FFF2-40B4-BE49-F238E27FC236}">
                <a16:creationId xmlns="" xmlns:a16="http://schemas.microsoft.com/office/drawing/2014/main" id="{BA25EE62-6EB9-E84D-BEED-9642A313115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8" name="chart_2"/>
          <p:cNvSpPr>
            <a:spLocks noGrp="1"/>
          </p:cNvSpPr>
          <p:nvPr>
            <p:ph type="chart" sz="quarter" idx="25"/>
          </p:nvPr>
        </p:nvSpPr>
        <p:spPr>
          <a:xfrm>
            <a:off x="12561888" y="4192588"/>
            <a:ext cx="10258525" cy="76866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chart_1"/>
          <p:cNvSpPr>
            <a:spLocks noGrp="1"/>
          </p:cNvSpPr>
          <p:nvPr>
            <p:ph type="chart" sz="quarter" idx="32"/>
          </p:nvPr>
        </p:nvSpPr>
        <p:spPr>
          <a:xfrm>
            <a:off x="1582820" y="4192588"/>
            <a:ext cx="10244055" cy="7686675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1" name="subtitle_2"/>
          <p:cNvSpPr>
            <a:spLocks noGrp="1"/>
          </p:cNvSpPr>
          <p:nvPr>
            <p:ph type="body" sz="quarter" idx="33" hasCustomPrompt="1"/>
          </p:nvPr>
        </p:nvSpPr>
        <p:spPr>
          <a:xfrm>
            <a:off x="14407030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0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3412353" y="3441012"/>
            <a:ext cx="6588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30112654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by_ad_typ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="" xmlns:a16="http://schemas.microsoft.com/office/drawing/2014/main" id="{52B4E63D-45E1-8640-8993-039B10C5FFC7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9" name="footnote">
            <a:extLst>
              <a:ext uri="{FF2B5EF4-FFF2-40B4-BE49-F238E27FC236}">
                <a16:creationId xmlns="" xmlns:a16="http://schemas.microsoft.com/office/drawing/2014/main" id="{7022B91B-7C0C-AD4B-8ECD-F237ADFD1D6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31" name="chart_4"/>
          <p:cNvSpPr>
            <a:spLocks noGrp="1"/>
          </p:cNvSpPr>
          <p:nvPr>
            <p:ph type="chart" sz="quarter" idx="66"/>
          </p:nvPr>
        </p:nvSpPr>
        <p:spPr>
          <a:xfrm>
            <a:off x="14392276" y="8960086"/>
            <a:ext cx="8424000" cy="29194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8" name="chart_3"/>
          <p:cNvSpPr>
            <a:spLocks noGrp="1"/>
          </p:cNvSpPr>
          <p:nvPr>
            <p:ph type="chart" sz="quarter" idx="63"/>
          </p:nvPr>
        </p:nvSpPr>
        <p:spPr>
          <a:xfrm>
            <a:off x="5237163" y="8960086"/>
            <a:ext cx="8424000" cy="29194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9" name="chart_2"/>
          <p:cNvSpPr>
            <a:spLocks noGrp="1"/>
          </p:cNvSpPr>
          <p:nvPr>
            <p:ph type="chart" sz="quarter" idx="64"/>
          </p:nvPr>
        </p:nvSpPr>
        <p:spPr>
          <a:xfrm>
            <a:off x="14392276" y="5306302"/>
            <a:ext cx="8424000" cy="29194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5237163" y="5306302"/>
            <a:ext cx="8424000" cy="29194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4" name="text_note_2"/>
          <p:cNvSpPr txBox="1"/>
          <p:nvPr userDrawn="1"/>
        </p:nvSpPr>
        <p:spPr>
          <a:xfrm>
            <a:off x="1480263" y="11067457"/>
            <a:ext cx="1111972" cy="58971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219"/>
              </a:lnSpc>
              <a:spcAft>
                <a:spcPts val="2813"/>
              </a:spcAft>
            </a:pPr>
            <a:r>
              <a:rPr lang="ru-RU" sz="3200" dirty="0">
                <a:ea typeface="Yandex Sans Text Light" charset="0"/>
                <a:cs typeface="Yandex Sans Text Light" charset="0"/>
              </a:rPr>
              <a:t>Сети</a:t>
            </a:r>
          </a:p>
        </p:txBody>
      </p:sp>
      <p:sp>
        <p:nvSpPr>
          <p:cNvPr id="20" name="text_note_1"/>
          <p:cNvSpPr txBox="1"/>
          <p:nvPr userDrawn="1"/>
        </p:nvSpPr>
        <p:spPr>
          <a:xfrm>
            <a:off x="1453471" y="7031647"/>
            <a:ext cx="1321196" cy="589713"/>
          </a:xfrm>
          <a:prstGeom prst="rect">
            <a:avLst/>
          </a:prstGeom>
          <a:noFill/>
        </p:spPr>
        <p:txBody>
          <a:bodyPr wrap="none" rtlCol="0" anchor="t">
            <a:spAutoFit/>
          </a:bodyPr>
          <a:lstStyle/>
          <a:p>
            <a:pPr algn="l">
              <a:lnSpc>
                <a:spcPts val="4219"/>
              </a:lnSpc>
              <a:spcAft>
                <a:spcPts val="2813"/>
              </a:spcAft>
            </a:pPr>
            <a:r>
              <a:rPr lang="ru-RU" sz="3200" dirty="0">
                <a:ea typeface="Yandex Sans Text Light" charset="0"/>
                <a:cs typeface="Yandex Sans Text Light" charset="0"/>
              </a:rPr>
              <a:t>Поиск</a:t>
            </a:r>
          </a:p>
        </p:txBody>
      </p:sp>
      <p:pic>
        <p:nvPicPr>
          <p:cNvPr id="17" name="image_2"/>
          <p:cNvPicPr>
            <a:picLocks noChangeAspect="1"/>
          </p:cNvPicPr>
          <p:nvPr userDrawn="1"/>
        </p:nvPicPr>
        <p:blipFill>
          <a:blip r:embed="rId2"/>
          <a:srcRect t="22" b="22"/>
          <a:stretch>
            <a:fillRect/>
          </a:stretch>
        </p:blipFill>
        <p:spPr>
          <a:xfrm>
            <a:off x="1586865" y="9311849"/>
            <a:ext cx="1943853" cy="1620000"/>
          </a:xfrm>
          <a:prstGeom prst="rect">
            <a:avLst/>
          </a:prstGeom>
        </p:spPr>
      </p:pic>
      <p:pic>
        <p:nvPicPr>
          <p:cNvPr id="18" name="image_1"/>
          <p:cNvPicPr>
            <a:picLocks noChangeAspect="1"/>
          </p:cNvPicPr>
          <p:nvPr userDrawn="1"/>
        </p:nvPicPr>
        <p:blipFill>
          <a:blip r:embed="rId3"/>
          <a:srcRect l="45" r="45"/>
          <a:stretch>
            <a:fillRect/>
          </a:stretch>
        </p:blipFill>
        <p:spPr>
          <a:xfrm>
            <a:off x="1579564" y="5726639"/>
            <a:ext cx="1943853" cy="1620000"/>
          </a:xfrm>
          <a:prstGeom prst="rect">
            <a:avLst/>
          </a:prstGeom>
        </p:spPr>
      </p:pic>
      <p:sp>
        <p:nvSpPr>
          <p:cNvPr id="30" name="subtitle_2"/>
          <p:cNvSpPr>
            <a:spLocks noGrp="1"/>
          </p:cNvSpPr>
          <p:nvPr>
            <p:ph type="body" sz="quarter" idx="65" hasCustomPrompt="1"/>
          </p:nvPr>
        </p:nvSpPr>
        <p:spPr>
          <a:xfrm>
            <a:off x="14392276" y="4549968"/>
            <a:ext cx="84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7" name="subtitle_1"/>
          <p:cNvSpPr>
            <a:spLocks noGrp="1"/>
          </p:cNvSpPr>
          <p:nvPr>
            <p:ph type="body" sz="quarter" idx="62" hasCustomPrompt="1"/>
          </p:nvPr>
        </p:nvSpPr>
        <p:spPr>
          <a:xfrm>
            <a:off x="5237163" y="4549968"/>
            <a:ext cx="8424000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5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070006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_wo_legen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_number">
            <a:extLst>
              <a:ext uri="{FF2B5EF4-FFF2-40B4-BE49-F238E27FC236}">
                <a16:creationId xmlns="" xmlns:a16="http://schemas.microsoft.com/office/drawing/2014/main" id="{7FAB667C-101B-8E40-B490-0AB0BA2DAD0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3" name="footnote">
            <a:extLst>
              <a:ext uri="{FF2B5EF4-FFF2-40B4-BE49-F238E27FC236}">
                <a16:creationId xmlns="" xmlns:a16="http://schemas.microsoft.com/office/drawing/2014/main" id="{4834C8BA-F94D-534B-970A-5C8A48332EB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5" name="chart_6"/>
          <p:cNvSpPr>
            <a:spLocks noGrp="1"/>
          </p:cNvSpPr>
          <p:nvPr>
            <p:ph type="chart" sz="quarter" idx="42"/>
          </p:nvPr>
        </p:nvSpPr>
        <p:spPr>
          <a:xfrm>
            <a:off x="16221076" y="8984472"/>
            <a:ext cx="659178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4" name="chart_5"/>
          <p:cNvSpPr>
            <a:spLocks noGrp="1"/>
          </p:cNvSpPr>
          <p:nvPr>
            <p:ph type="chart" sz="quarter" idx="41"/>
          </p:nvPr>
        </p:nvSpPr>
        <p:spPr>
          <a:xfrm>
            <a:off x="8894763" y="8984472"/>
            <a:ext cx="658971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chart_4"/>
          <p:cNvSpPr>
            <a:spLocks noGrp="1"/>
          </p:cNvSpPr>
          <p:nvPr>
            <p:ph type="chart" sz="quarter" idx="40"/>
          </p:nvPr>
        </p:nvSpPr>
        <p:spPr>
          <a:xfrm>
            <a:off x="1596948" y="898447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chart_3"/>
          <p:cNvSpPr>
            <a:spLocks noGrp="1"/>
          </p:cNvSpPr>
          <p:nvPr>
            <p:ph type="chart" sz="quarter" idx="39"/>
          </p:nvPr>
        </p:nvSpPr>
        <p:spPr>
          <a:xfrm>
            <a:off x="16221076" y="4211826"/>
            <a:ext cx="659178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chart_2"/>
          <p:cNvSpPr>
            <a:spLocks noGrp="1"/>
          </p:cNvSpPr>
          <p:nvPr>
            <p:ph type="chart" sz="quarter" idx="31"/>
          </p:nvPr>
        </p:nvSpPr>
        <p:spPr>
          <a:xfrm>
            <a:off x="8894763" y="4211826"/>
            <a:ext cx="658971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chart_1"/>
          <p:cNvSpPr>
            <a:spLocks noGrp="1"/>
          </p:cNvSpPr>
          <p:nvPr>
            <p:ph type="chart" sz="quarter" idx="16"/>
          </p:nvPr>
        </p:nvSpPr>
        <p:spPr>
          <a:xfrm>
            <a:off x="1596948" y="4211826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7" name="subtitle_2"/>
          <p:cNvSpPr>
            <a:spLocks noGrp="1"/>
          </p:cNvSpPr>
          <p:nvPr>
            <p:ph type="body" sz="quarter" idx="35" hasCustomPrompt="1"/>
          </p:nvPr>
        </p:nvSpPr>
        <p:spPr>
          <a:xfrm>
            <a:off x="1556441" y="8247829"/>
            <a:ext cx="21276000" cy="506332"/>
          </a:xfrm>
        </p:spPr>
        <p:txBody>
          <a:bodyPr vert="horz" lIns="0" tIns="36000" rIns="0" bIns="36000" rtlCol="0" anchor="t">
            <a:noAutofit/>
          </a:bodyPr>
          <a:lstStyle>
            <a:lvl1pPr>
              <a:defRPr lang="ru-RU" baseline="0" dirty="0"/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Подзаголовок 2</a:t>
            </a:r>
          </a:p>
        </p:txBody>
      </p:sp>
      <p:sp>
        <p:nvSpPr>
          <p:cNvPr id="31" name="subtitle_1"/>
          <p:cNvSpPr>
            <a:spLocks noGrp="1"/>
          </p:cNvSpPr>
          <p:nvPr>
            <p:ph type="body" sz="quarter" idx="29" hasCustomPrompt="1"/>
          </p:nvPr>
        </p:nvSpPr>
        <p:spPr>
          <a:xfrm>
            <a:off x="1556441" y="3460460"/>
            <a:ext cx="21276000" cy="506332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Подзаголовок 1</a:t>
            </a:r>
          </a:p>
        </p:txBody>
      </p:sp>
      <p:sp>
        <p:nvSpPr>
          <p:cNvPr id="10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551198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600" y="12624682"/>
            <a:ext cx="17565588" cy="4252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3963" r:id="rId2"/>
    <p:sldLayoutId id="2147484049" r:id="rId3"/>
    <p:sldLayoutId id="2147483891" r:id="rId4"/>
    <p:sldLayoutId id="2147483933" r:id="rId5"/>
    <p:sldLayoutId id="2147484050" r:id="rId6"/>
    <p:sldLayoutId id="2147484031" r:id="rId7"/>
    <p:sldLayoutId id="2147484051" r:id="rId8"/>
    <p:sldLayoutId id="2147484026" r:id="rId9"/>
    <p:sldLayoutId id="2147484027" r:id="rId10"/>
    <p:sldLayoutId id="2147484028" r:id="rId11"/>
    <p:sldLayoutId id="2147484035" r:id="rId12"/>
    <p:sldLayoutId id="2147484053" r:id="rId13"/>
    <p:sldLayoutId id="2147484036" r:id="rId14"/>
    <p:sldLayoutId id="2147484054" r:id="rId15"/>
    <p:sldLayoutId id="2147484055" r:id="rId16"/>
    <p:sldLayoutId id="2147484056" r:id="rId17"/>
    <p:sldLayoutId id="2147484057" r:id="rId18"/>
    <p:sldLayoutId id="2147484041" r:id="rId19"/>
    <p:sldLayoutId id="2147484058" r:id="rId20"/>
    <p:sldLayoutId id="2147484052" r:id="rId21"/>
    <p:sldLayoutId id="2147484046" r:id="rId22"/>
    <p:sldLayoutId id="2147484047" r:id="rId23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Yandex Sans Text Light" panose="02000000000000000000" pitchFamily="2" charset="-52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Yandex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79458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Yandex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2128</cp:revision>
  <dcterms:created xsi:type="dcterms:W3CDTF">2014-09-09T08:22:07Z</dcterms:created>
  <dcterms:modified xsi:type="dcterms:W3CDTF">2019-05-23T19:01:30Z</dcterms:modified>
  <cp:category>presentation technology</cp:category>
</cp:coreProperties>
</file>