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9" r:id="rId1"/>
  </p:sldMasterIdLst>
  <p:notesMasterIdLst>
    <p:notesMasterId r:id="rId2"/>
  </p:notesMasterIdLst>
  <p:handoutMasterIdLst>
    <p:handoutMasterId r:id="rId3"/>
  </p:handoutMasterIdLst>
  <p:sldSz cx="24382413" cy="13716000"/>
  <p:notesSz cx="6858000" cy="9144000"/>
  <p:defaultTextStyle>
    <a:defPPr>
      <a:defRPr lang="ru-RU"/>
    </a:defPPr>
    <a:lvl1pPr marL="0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98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595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893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189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485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784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080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378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talia Zhuravlova" initials="" lastIdx="10" clrIdx="0"/>
  <p:cmAuthor id="1" name="tat.gratcheva@live.com" initials="t" lastIdx="8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33"/>
    <a:srgbClr val="00B341"/>
    <a:srgbClr val="1BA560"/>
    <a:srgbClr val="23B324"/>
    <a:srgbClr val="4A78BC"/>
    <a:srgbClr val="003264"/>
    <a:srgbClr val="FE8C00"/>
    <a:srgbClr val="5BCD9D"/>
    <a:srgbClr val="356767"/>
    <a:srgbClr val="8FD5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7378" autoAdjust="0"/>
    <p:restoredTop sz="94831" autoAdjust="0"/>
  </p:normalViewPr>
  <p:slideViewPr>
    <p:cSldViewPr snapToGrid="0">
      <p:cViewPr>
        <p:scale>
          <a:sx n="50" d="100"/>
          <a:sy n="50" d="100"/>
        </p:scale>
        <p:origin x="36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11" d="100"/>
          <a:sy n="111" d="100"/>
        </p:scale>
        <p:origin x="4352" y="200"/>
      </p:cViewPr>
      <p:guideLst/>
    </p:cSldViewPr>
  </p:notesViewPr>
  <p:gridSpacing cx="381600" cy="381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handoutMaster" Target="handoutMasters/handoutMaster1.xml"/><Relationship Id="rId7" Type="http://schemas.openxmlformats.org/officeDocument/2006/relationships/theme" Target="theme/theme1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C5C60-F37A-814E-99F6-3C775637DBC0}" type="datetimeFigureOut">
              <a:rPr lang="ru-RU" smtClean="0"/>
              <a:t>23.05.19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BC657-1F7B-DB4E-9001-D45F13547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387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BA324-014D-41B7-8E83-ECE8F197A959}" type="datetimeFigureOut">
              <a:rPr lang="ru-RU" smtClean="0"/>
              <a:t>23.05.19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397F6-5F69-4798-869B-9B0266F8F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844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1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R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3042001" y="10061096"/>
            <a:ext cx="18308288" cy="1818167"/>
          </a:xfrm>
        </p:spPr>
        <p:txBody>
          <a:bodyPr lIns="0" tIns="0" rIns="0" bIns="251999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latin typeface="+mn-lt"/>
              </a:defRPr>
            </a:lvl1pPr>
            <a:lvl2pPr marL="914354" indent="0" algn="ctr">
              <a:buNone/>
              <a:defRPr sz="4000"/>
            </a:lvl2pPr>
            <a:lvl3pPr marL="1828710" indent="0" algn="ctr">
              <a:buNone/>
              <a:defRPr sz="3600"/>
            </a:lvl3pPr>
            <a:lvl4pPr marL="2743064" indent="0" algn="ctr">
              <a:buNone/>
              <a:defRPr sz="3200"/>
            </a:lvl4pPr>
            <a:lvl5pPr marL="3657419" indent="0" algn="ctr">
              <a:buNone/>
              <a:defRPr sz="3200"/>
            </a:lvl5pPr>
            <a:lvl6pPr marL="4571773" indent="0" algn="ctr">
              <a:buNone/>
              <a:defRPr sz="3200"/>
            </a:lvl6pPr>
            <a:lvl7pPr marL="5486127" indent="0" algn="ctr">
              <a:buNone/>
              <a:defRPr sz="3200"/>
            </a:lvl7pPr>
            <a:lvl8pPr marL="6400483" indent="0" algn="ctr">
              <a:buNone/>
              <a:defRPr sz="3200"/>
            </a:lvl8pPr>
            <a:lvl9pPr marL="7314837" indent="0" algn="ctr">
              <a:buNone/>
              <a:defRPr sz="3200"/>
            </a:lvl9pPr>
          </a:lstStyle>
          <a:p>
            <a:r>
              <a:rPr lang="ru-RU" dirty="0"/>
              <a:t>Имя и Фамилия, должность</a:t>
            </a:r>
            <a:endParaRPr lang="en-US" dirty="0"/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xmlns="" id="{6D50639F-F59F-B746-A68D-63C278D476F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42718" y="3831168"/>
            <a:ext cx="18308288" cy="5493808"/>
          </a:xfrm>
        </p:spPr>
        <p:txBody>
          <a:bodyPr vert="horz" tIns="216000" rIns="0" anchor="ctr" anchorCtr="0">
            <a:noAutofit/>
          </a:bodyPr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600">
                <a:latin typeface="+mj-lt"/>
              </a:defRPr>
            </a:lvl1pPr>
          </a:lstStyle>
          <a:p>
            <a:r>
              <a:rPr lang="ru-RU" dirty="0"/>
              <a:t>Заголовок презентации</a:t>
            </a:r>
            <a:endParaRPr lang="en-US" dirty="0"/>
          </a:p>
        </p:txBody>
      </p:sp>
      <p:sp>
        <p:nvSpPr>
          <p:cNvPr id="35" name="img_3">
            <a:extLst>
              <a:ext uri="{FF2B5EF4-FFF2-40B4-BE49-F238E27FC236}">
                <a16:creationId xmlns:a16="http://schemas.microsoft.com/office/drawing/2014/main" xmlns="" id="{48D1D383-E3AC-5F4C-BB7C-F076B9B83E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484475" y="1753711"/>
            <a:ext cx="5865814" cy="1227234"/>
          </a:xfrm>
          <a:noFill/>
          <a:ln>
            <a:noFill/>
          </a:ln>
        </p:spPr>
        <p:txBody>
          <a:bodyPr tIns="594000">
            <a:no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</a:t>
            </a:r>
            <a:r>
              <a:rPr lang="en-US"/>
              <a:t> </a:t>
            </a:r>
            <a:r>
              <a:rPr lang="ru-RU"/>
              <a:t>партнёра</a:t>
            </a:r>
            <a:r>
              <a:rPr lang="en-US"/>
              <a:t> </a:t>
            </a:r>
            <a:r>
              <a:rPr lang="ru-RU"/>
              <a:t>или</a:t>
            </a:r>
            <a:r>
              <a:rPr lang="en-US"/>
              <a:t> NDA</a:t>
            </a:r>
            <a:endParaRPr lang="ru-RU"/>
          </a:p>
        </p:txBody>
      </p:sp>
      <p:pic>
        <p:nvPicPr>
          <p:cNvPr id="33" name="img_2">
            <a:extLst>
              <a:ext uri="{FF2B5EF4-FFF2-40B4-BE49-F238E27FC236}">
                <a16:creationId xmlns:a16="http://schemas.microsoft.com/office/drawing/2014/main" xmlns="" id="{6AD2487E-ADA1-114F-B592-8318F05832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65780" y="1963034"/>
            <a:ext cx="2289465" cy="877368"/>
          </a:xfrm>
          <a:prstGeom prst="rect">
            <a:avLst/>
          </a:prstGeom>
        </p:spPr>
      </p:pic>
      <p:sp>
        <p:nvSpPr>
          <p:cNvPr id="34" name="img_1">
            <a:extLst>
              <a:ext uri="{FF2B5EF4-FFF2-40B4-BE49-F238E27FC236}">
                <a16:creationId xmlns:a16="http://schemas.microsoft.com/office/drawing/2014/main" xmlns="" id="{79352FF1-22B2-114D-B504-DB00F440C2D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49652" y="1748278"/>
            <a:ext cx="8763000" cy="1219200"/>
          </a:xfrm>
        </p:spPr>
        <p:txBody>
          <a:bodyPr tIns="594000">
            <a:norm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 Сервиса</a:t>
            </a:r>
          </a:p>
        </p:txBody>
      </p:sp>
    </p:spTree>
    <p:extLst>
      <p:ext uri="{BB962C8B-B14F-4D97-AF65-F5344CB8AC3E}">
        <p14:creationId xmlns:p14="http://schemas.microsoft.com/office/powerpoint/2010/main" val="40207343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_number">
            <a:extLst>
              <a:ext uri="{FF2B5EF4-FFF2-40B4-BE49-F238E27FC236}">
                <a16:creationId xmlns:a16="http://schemas.microsoft.com/office/drawing/2014/main" xmlns="" id="{36921AAE-A29E-D547-8E29-949489A308D3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5" name="footnote">
            <a:extLst>
              <a:ext uri="{FF2B5EF4-FFF2-40B4-BE49-F238E27FC236}">
                <a16:creationId xmlns:a16="http://schemas.microsoft.com/office/drawing/2014/main" xmlns="" id="{C3191E2D-7AF0-A84C-BD0C-786508FADE3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0" name="chart_6"/>
          <p:cNvSpPr>
            <a:spLocks noGrp="1"/>
          </p:cNvSpPr>
          <p:nvPr>
            <p:ph type="chart" sz="quarter" idx="38"/>
          </p:nvPr>
        </p:nvSpPr>
        <p:spPr>
          <a:xfrm>
            <a:off x="16206790" y="8945562"/>
            <a:ext cx="6606068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9" name="chart_5"/>
          <p:cNvSpPr>
            <a:spLocks noGrp="1"/>
          </p:cNvSpPr>
          <p:nvPr>
            <p:ph type="chart" sz="quarter" idx="37"/>
          </p:nvPr>
        </p:nvSpPr>
        <p:spPr>
          <a:xfrm>
            <a:off x="8894764" y="8945562"/>
            <a:ext cx="6589711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6" name="chart_4"/>
          <p:cNvSpPr>
            <a:spLocks noGrp="1"/>
          </p:cNvSpPr>
          <p:nvPr>
            <p:ph type="chart" sz="quarter" idx="34"/>
          </p:nvPr>
        </p:nvSpPr>
        <p:spPr>
          <a:xfrm>
            <a:off x="1596948" y="8945562"/>
            <a:ext cx="657550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5" name="chart_3"/>
          <p:cNvSpPr>
            <a:spLocks noGrp="1"/>
          </p:cNvSpPr>
          <p:nvPr>
            <p:ph type="chart" sz="quarter" idx="33"/>
          </p:nvPr>
        </p:nvSpPr>
        <p:spPr>
          <a:xfrm>
            <a:off x="16221076" y="4601149"/>
            <a:ext cx="659178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3" name="chart_2"/>
          <p:cNvSpPr>
            <a:spLocks noGrp="1"/>
          </p:cNvSpPr>
          <p:nvPr>
            <p:ph type="chart" sz="quarter" idx="31"/>
          </p:nvPr>
        </p:nvSpPr>
        <p:spPr>
          <a:xfrm>
            <a:off x="8894763" y="4601150"/>
            <a:ext cx="658971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22" name="chart_1"/>
          <p:cNvSpPr>
            <a:spLocks noGrp="1"/>
          </p:cNvSpPr>
          <p:nvPr>
            <p:ph type="chart" sz="quarter" idx="16"/>
          </p:nvPr>
        </p:nvSpPr>
        <p:spPr>
          <a:xfrm>
            <a:off x="1596948" y="4600932"/>
            <a:ext cx="657550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19" name="text_2"/>
          <p:cNvSpPr>
            <a:spLocks noGrp="1"/>
          </p:cNvSpPr>
          <p:nvPr>
            <p:ph type="body" sz="quarter" idx="27" hasCustomPrompt="1"/>
          </p:nvPr>
        </p:nvSpPr>
        <p:spPr>
          <a:xfrm>
            <a:off x="8146626" y="2457657"/>
            <a:ext cx="5148000" cy="468000"/>
          </a:xfrm>
        </p:spPr>
        <p:txBody>
          <a:bodyPr/>
          <a:lstStyle>
            <a:lvl1pPr>
              <a:spcAft>
                <a:spcPts val="0"/>
              </a:spcAft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Клиент</a:t>
            </a:r>
          </a:p>
        </p:txBody>
      </p:sp>
      <p:sp>
        <p:nvSpPr>
          <p:cNvPr id="17" name="text_1"/>
          <p:cNvSpPr>
            <a:spLocks noGrp="1"/>
          </p:cNvSpPr>
          <p:nvPr>
            <p:ph type="body" sz="quarter" idx="25" hasCustomPrompt="1"/>
          </p:nvPr>
        </p:nvSpPr>
        <p:spPr>
          <a:xfrm>
            <a:off x="2021134" y="2457657"/>
            <a:ext cx="5148000" cy="468000"/>
          </a:xfrm>
        </p:spPr>
        <p:txBody>
          <a:bodyPr/>
          <a:lstStyle>
            <a:lvl1pPr>
              <a:spcAft>
                <a:spcPts val="0"/>
              </a:spcAft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Среднее по группе конкурентов</a:t>
            </a:r>
          </a:p>
        </p:txBody>
      </p:sp>
      <p:sp>
        <p:nvSpPr>
          <p:cNvPr id="18" name="shape_2"/>
          <p:cNvSpPr/>
          <p:nvPr userDrawn="1"/>
        </p:nvSpPr>
        <p:spPr>
          <a:xfrm>
            <a:off x="7682784" y="2531218"/>
            <a:ext cx="202518" cy="20253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16" name="shape_1"/>
          <p:cNvSpPr/>
          <p:nvPr userDrawn="1"/>
        </p:nvSpPr>
        <p:spPr>
          <a:xfrm>
            <a:off x="1603009" y="2531218"/>
            <a:ext cx="202518" cy="2025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10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56890340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_number">
            <a:extLst>
              <a:ext uri="{FF2B5EF4-FFF2-40B4-BE49-F238E27FC236}">
                <a16:creationId xmlns:a16="http://schemas.microsoft.com/office/drawing/2014/main" xmlns="" id="{A01A8699-47AC-0840-A4F6-CFBA7E7ADA73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7" name="footnote">
            <a:extLst>
              <a:ext uri="{FF2B5EF4-FFF2-40B4-BE49-F238E27FC236}">
                <a16:creationId xmlns:a16="http://schemas.microsoft.com/office/drawing/2014/main" xmlns="" id="{02961D13-62B3-FD4D-B9C9-EB759EE78546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0" name="chart_8"/>
          <p:cNvSpPr>
            <a:spLocks noGrp="1"/>
          </p:cNvSpPr>
          <p:nvPr>
            <p:ph type="chart" sz="quarter" idx="38"/>
          </p:nvPr>
        </p:nvSpPr>
        <p:spPr>
          <a:xfrm>
            <a:off x="18069330" y="8945562"/>
            <a:ext cx="4743527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9" name="chart_7"/>
          <p:cNvSpPr>
            <a:spLocks noGrp="1"/>
          </p:cNvSpPr>
          <p:nvPr>
            <p:ph type="chart" sz="quarter" idx="37"/>
          </p:nvPr>
        </p:nvSpPr>
        <p:spPr>
          <a:xfrm>
            <a:off x="12578536" y="8945562"/>
            <a:ext cx="4743527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8" name="chart_6"/>
          <p:cNvSpPr>
            <a:spLocks noGrp="1"/>
          </p:cNvSpPr>
          <p:nvPr>
            <p:ph type="chart" sz="quarter" idx="36"/>
          </p:nvPr>
        </p:nvSpPr>
        <p:spPr>
          <a:xfrm>
            <a:off x="7087742" y="8945562"/>
            <a:ext cx="4743527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6" name="chart_5"/>
          <p:cNvSpPr>
            <a:spLocks noGrp="1"/>
          </p:cNvSpPr>
          <p:nvPr>
            <p:ph type="chart" sz="quarter" idx="34"/>
          </p:nvPr>
        </p:nvSpPr>
        <p:spPr>
          <a:xfrm>
            <a:off x="1596948" y="8945562"/>
            <a:ext cx="4743527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5" name="chart_4"/>
          <p:cNvSpPr>
            <a:spLocks noGrp="1"/>
          </p:cNvSpPr>
          <p:nvPr>
            <p:ph type="chart" sz="quarter" idx="33"/>
          </p:nvPr>
        </p:nvSpPr>
        <p:spPr>
          <a:xfrm>
            <a:off x="18069330" y="4601149"/>
            <a:ext cx="4743527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4" name="chart_3"/>
          <p:cNvSpPr>
            <a:spLocks noGrp="1"/>
          </p:cNvSpPr>
          <p:nvPr>
            <p:ph type="chart" sz="quarter" idx="32"/>
          </p:nvPr>
        </p:nvSpPr>
        <p:spPr>
          <a:xfrm>
            <a:off x="12578536" y="4600932"/>
            <a:ext cx="4743527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3" name="chart_2"/>
          <p:cNvSpPr>
            <a:spLocks noGrp="1"/>
          </p:cNvSpPr>
          <p:nvPr>
            <p:ph type="chart" sz="quarter" idx="31"/>
          </p:nvPr>
        </p:nvSpPr>
        <p:spPr>
          <a:xfrm>
            <a:off x="7087742" y="4601150"/>
            <a:ext cx="4743527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22" name="chart_1"/>
          <p:cNvSpPr>
            <a:spLocks noGrp="1"/>
          </p:cNvSpPr>
          <p:nvPr>
            <p:ph type="chart" sz="quarter" idx="16"/>
          </p:nvPr>
        </p:nvSpPr>
        <p:spPr>
          <a:xfrm>
            <a:off x="1596948" y="4600932"/>
            <a:ext cx="4743527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13" name="text_2"/>
          <p:cNvSpPr>
            <a:spLocks noGrp="1"/>
          </p:cNvSpPr>
          <p:nvPr>
            <p:ph type="body" sz="quarter" idx="27" hasCustomPrompt="1"/>
          </p:nvPr>
        </p:nvSpPr>
        <p:spPr>
          <a:xfrm>
            <a:off x="8146626" y="2457657"/>
            <a:ext cx="5148000" cy="468000"/>
          </a:xfrm>
        </p:spPr>
        <p:txBody>
          <a:bodyPr/>
          <a:lstStyle>
            <a:lvl1pPr>
              <a:spcAft>
                <a:spcPts val="0"/>
              </a:spcAft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Клиент</a:t>
            </a:r>
          </a:p>
        </p:txBody>
      </p:sp>
      <p:sp>
        <p:nvSpPr>
          <p:cNvPr id="19" name="text_1"/>
          <p:cNvSpPr>
            <a:spLocks noGrp="1"/>
          </p:cNvSpPr>
          <p:nvPr>
            <p:ph type="body" sz="quarter" idx="25" hasCustomPrompt="1"/>
          </p:nvPr>
        </p:nvSpPr>
        <p:spPr>
          <a:xfrm>
            <a:off x="2021134" y="2457657"/>
            <a:ext cx="5148000" cy="468000"/>
          </a:xfrm>
        </p:spPr>
        <p:txBody>
          <a:bodyPr/>
          <a:lstStyle>
            <a:lvl1pPr>
              <a:spcAft>
                <a:spcPts val="0"/>
              </a:spcAft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Среднее по группе конкурентов</a:t>
            </a:r>
          </a:p>
        </p:txBody>
      </p:sp>
      <p:sp>
        <p:nvSpPr>
          <p:cNvPr id="12" name="shape_2"/>
          <p:cNvSpPr/>
          <p:nvPr userDrawn="1"/>
        </p:nvSpPr>
        <p:spPr>
          <a:xfrm>
            <a:off x="7682784" y="2531218"/>
            <a:ext cx="202518" cy="20253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18" name="shape_1"/>
          <p:cNvSpPr/>
          <p:nvPr userDrawn="1"/>
        </p:nvSpPr>
        <p:spPr>
          <a:xfrm>
            <a:off x="1603009" y="2531218"/>
            <a:ext cx="202518" cy="2025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10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47076832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charts_with_2_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_number">
            <a:extLst>
              <a:ext uri="{FF2B5EF4-FFF2-40B4-BE49-F238E27FC236}">
                <a16:creationId xmlns:a16="http://schemas.microsoft.com/office/drawing/2014/main" xmlns="" id="{4C0A0353-0759-B149-9B16-E12A27607CB1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9" name="footnote">
            <a:extLst>
              <a:ext uri="{FF2B5EF4-FFF2-40B4-BE49-F238E27FC236}">
                <a16:creationId xmlns:a16="http://schemas.microsoft.com/office/drawing/2014/main" xmlns="" id="{39A85E81-BF8F-9D4A-BFDC-C1FE73C7B83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0" name="chart_8"/>
          <p:cNvSpPr>
            <a:spLocks noGrp="1"/>
          </p:cNvSpPr>
          <p:nvPr>
            <p:ph type="chart" sz="quarter" idx="38"/>
          </p:nvPr>
        </p:nvSpPr>
        <p:spPr>
          <a:xfrm>
            <a:off x="18069329" y="8965017"/>
            <a:ext cx="47520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9" name="chart_7"/>
          <p:cNvSpPr>
            <a:spLocks noGrp="1"/>
          </p:cNvSpPr>
          <p:nvPr>
            <p:ph type="chart" sz="quarter" idx="37"/>
          </p:nvPr>
        </p:nvSpPr>
        <p:spPr>
          <a:xfrm>
            <a:off x="12578535" y="8965017"/>
            <a:ext cx="47520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8" name="chart_6"/>
          <p:cNvSpPr>
            <a:spLocks noGrp="1"/>
          </p:cNvSpPr>
          <p:nvPr>
            <p:ph type="chart" sz="quarter" idx="36"/>
          </p:nvPr>
        </p:nvSpPr>
        <p:spPr>
          <a:xfrm>
            <a:off x="7087741" y="8965017"/>
            <a:ext cx="47520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6" name="chart_5"/>
          <p:cNvSpPr>
            <a:spLocks noGrp="1"/>
          </p:cNvSpPr>
          <p:nvPr>
            <p:ph type="chart" sz="quarter" idx="34"/>
          </p:nvPr>
        </p:nvSpPr>
        <p:spPr>
          <a:xfrm>
            <a:off x="1577492" y="8965017"/>
            <a:ext cx="47520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5" name="chart_4"/>
          <p:cNvSpPr>
            <a:spLocks noGrp="1"/>
          </p:cNvSpPr>
          <p:nvPr>
            <p:ph type="chart" sz="quarter" idx="33"/>
          </p:nvPr>
        </p:nvSpPr>
        <p:spPr>
          <a:xfrm>
            <a:off x="18069329" y="4212043"/>
            <a:ext cx="47520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4" name="chart_3"/>
          <p:cNvSpPr>
            <a:spLocks noGrp="1"/>
          </p:cNvSpPr>
          <p:nvPr>
            <p:ph type="chart" sz="quarter" idx="32"/>
          </p:nvPr>
        </p:nvSpPr>
        <p:spPr>
          <a:xfrm>
            <a:off x="12578535" y="4211826"/>
            <a:ext cx="47520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3" name="chart_2"/>
          <p:cNvSpPr>
            <a:spLocks noGrp="1"/>
          </p:cNvSpPr>
          <p:nvPr>
            <p:ph type="chart" sz="quarter" idx="31"/>
          </p:nvPr>
        </p:nvSpPr>
        <p:spPr>
          <a:xfrm>
            <a:off x="7087741" y="4212044"/>
            <a:ext cx="47520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22" name="chart_1"/>
          <p:cNvSpPr>
            <a:spLocks noGrp="1"/>
          </p:cNvSpPr>
          <p:nvPr>
            <p:ph type="chart" sz="quarter" idx="16"/>
          </p:nvPr>
        </p:nvSpPr>
        <p:spPr>
          <a:xfrm>
            <a:off x="1577492" y="4211826"/>
            <a:ext cx="47520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7" name="subtitle_2"/>
          <p:cNvSpPr>
            <a:spLocks noGrp="1"/>
          </p:cNvSpPr>
          <p:nvPr>
            <p:ph type="body" sz="quarter" idx="35" hasCustomPrompt="1"/>
          </p:nvPr>
        </p:nvSpPr>
        <p:spPr>
          <a:xfrm>
            <a:off x="1556441" y="8247829"/>
            <a:ext cx="21276000" cy="506332"/>
          </a:xfrm>
        </p:spPr>
        <p:txBody>
          <a:bodyPr vert="horz" lIns="0" tIns="36000" rIns="0" bIns="36000" rtlCol="0" anchor="t">
            <a:noAutofit/>
          </a:bodyPr>
          <a:lstStyle>
            <a:lvl1pPr>
              <a:defRPr lang="ru-RU" baseline="0" dirty="0"/>
            </a:lvl1pPr>
          </a:lstStyle>
          <a:p>
            <a:pPr lvl="0">
              <a:spcAft>
                <a:spcPts val="0"/>
              </a:spcAft>
            </a:pPr>
            <a:r>
              <a:rPr lang="ru-RU" dirty="0"/>
              <a:t>Подзаголовок 2</a:t>
            </a:r>
          </a:p>
        </p:txBody>
      </p:sp>
      <p:sp>
        <p:nvSpPr>
          <p:cNvPr id="31" name="subtitle_1"/>
          <p:cNvSpPr>
            <a:spLocks noGrp="1"/>
          </p:cNvSpPr>
          <p:nvPr>
            <p:ph type="body" sz="quarter" idx="29" hasCustomPrompt="1"/>
          </p:nvPr>
        </p:nvSpPr>
        <p:spPr>
          <a:xfrm>
            <a:off x="1556441" y="3460460"/>
            <a:ext cx="21276000" cy="506332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Подзаголовок 1</a:t>
            </a:r>
          </a:p>
        </p:txBody>
      </p:sp>
      <p:sp>
        <p:nvSpPr>
          <p:cNvPr id="13" name="text_2"/>
          <p:cNvSpPr>
            <a:spLocks noGrp="1"/>
          </p:cNvSpPr>
          <p:nvPr>
            <p:ph type="body" sz="quarter" idx="27" hasCustomPrompt="1"/>
          </p:nvPr>
        </p:nvSpPr>
        <p:spPr>
          <a:xfrm>
            <a:off x="8146626" y="2457657"/>
            <a:ext cx="5148000" cy="468000"/>
          </a:xfrm>
        </p:spPr>
        <p:txBody>
          <a:bodyPr/>
          <a:lstStyle>
            <a:lvl1pPr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Период 2</a:t>
            </a:r>
          </a:p>
        </p:txBody>
      </p:sp>
      <p:sp>
        <p:nvSpPr>
          <p:cNvPr id="11" name="text_1"/>
          <p:cNvSpPr>
            <a:spLocks noGrp="1"/>
          </p:cNvSpPr>
          <p:nvPr>
            <p:ph type="body" sz="quarter" idx="25" hasCustomPrompt="1"/>
          </p:nvPr>
        </p:nvSpPr>
        <p:spPr>
          <a:xfrm>
            <a:off x="2021134" y="2457657"/>
            <a:ext cx="5148000" cy="468000"/>
          </a:xfrm>
        </p:spPr>
        <p:txBody>
          <a:bodyPr/>
          <a:lstStyle>
            <a:lvl1pPr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Период 1</a:t>
            </a:r>
          </a:p>
        </p:txBody>
      </p:sp>
      <p:sp>
        <p:nvSpPr>
          <p:cNvPr id="12" name="shape_2"/>
          <p:cNvSpPr/>
          <p:nvPr userDrawn="1"/>
        </p:nvSpPr>
        <p:spPr>
          <a:xfrm>
            <a:off x="7682784" y="2531218"/>
            <a:ext cx="202518" cy="2025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9" name="shape_1"/>
          <p:cNvSpPr/>
          <p:nvPr userDrawn="1"/>
        </p:nvSpPr>
        <p:spPr>
          <a:xfrm>
            <a:off x="1603009" y="2531218"/>
            <a:ext cx="202518" cy="2025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10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892683247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harts(comp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slide_number">
            <a:extLst>
              <a:ext uri="{FF2B5EF4-FFF2-40B4-BE49-F238E27FC236}">
                <a16:creationId xmlns:a16="http://schemas.microsoft.com/office/drawing/2014/main" xmlns="" id="{C41053CE-2CC1-C041-8F80-60D678492C44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6" name="footnote">
            <a:extLst>
              <a:ext uri="{FF2B5EF4-FFF2-40B4-BE49-F238E27FC236}">
                <a16:creationId xmlns:a16="http://schemas.microsoft.com/office/drawing/2014/main" xmlns="" id="{B3F89DBB-341F-9546-9E1D-789BE88DE25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0" name="chart_6"/>
          <p:cNvSpPr>
            <a:spLocks noGrp="1"/>
          </p:cNvSpPr>
          <p:nvPr>
            <p:ph type="chart" sz="quarter" idx="38"/>
          </p:nvPr>
        </p:nvSpPr>
        <p:spPr>
          <a:xfrm>
            <a:off x="16206790" y="8945562"/>
            <a:ext cx="6606068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9" name="chart_5"/>
          <p:cNvSpPr>
            <a:spLocks noGrp="1"/>
          </p:cNvSpPr>
          <p:nvPr>
            <p:ph type="chart" sz="quarter" idx="37"/>
          </p:nvPr>
        </p:nvSpPr>
        <p:spPr>
          <a:xfrm>
            <a:off x="8894764" y="8945562"/>
            <a:ext cx="6589711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6" name="chart_4"/>
          <p:cNvSpPr>
            <a:spLocks noGrp="1"/>
          </p:cNvSpPr>
          <p:nvPr>
            <p:ph type="chart" sz="quarter" idx="34"/>
          </p:nvPr>
        </p:nvSpPr>
        <p:spPr>
          <a:xfrm>
            <a:off x="1596948" y="8945562"/>
            <a:ext cx="657550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5" name="chart_3"/>
          <p:cNvSpPr>
            <a:spLocks noGrp="1"/>
          </p:cNvSpPr>
          <p:nvPr>
            <p:ph type="chart" sz="quarter" idx="33"/>
          </p:nvPr>
        </p:nvSpPr>
        <p:spPr>
          <a:xfrm>
            <a:off x="16221076" y="4601149"/>
            <a:ext cx="659178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3" name="chart_2"/>
          <p:cNvSpPr>
            <a:spLocks noGrp="1"/>
          </p:cNvSpPr>
          <p:nvPr>
            <p:ph type="chart" sz="quarter" idx="31"/>
          </p:nvPr>
        </p:nvSpPr>
        <p:spPr>
          <a:xfrm>
            <a:off x="8894763" y="4601150"/>
            <a:ext cx="658971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22" name="chart_1"/>
          <p:cNvSpPr>
            <a:spLocks noGrp="1"/>
          </p:cNvSpPr>
          <p:nvPr>
            <p:ph type="chart" sz="quarter" idx="16"/>
          </p:nvPr>
        </p:nvSpPr>
        <p:spPr>
          <a:xfrm>
            <a:off x="1596948" y="4600932"/>
            <a:ext cx="6575502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1" name="subtitle_1"/>
          <p:cNvSpPr>
            <a:spLocks noGrp="1"/>
          </p:cNvSpPr>
          <p:nvPr>
            <p:ph type="body" sz="quarter" idx="29" hasCustomPrompt="1"/>
          </p:nvPr>
        </p:nvSpPr>
        <p:spPr>
          <a:xfrm>
            <a:off x="1556441" y="3460460"/>
            <a:ext cx="21276000" cy="506332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Подзаголовок 1</a:t>
            </a:r>
          </a:p>
        </p:txBody>
      </p:sp>
      <p:sp>
        <p:nvSpPr>
          <p:cNvPr id="13" name="text_2"/>
          <p:cNvSpPr>
            <a:spLocks noGrp="1"/>
          </p:cNvSpPr>
          <p:nvPr>
            <p:ph type="body" sz="quarter" idx="27" hasCustomPrompt="1"/>
          </p:nvPr>
        </p:nvSpPr>
        <p:spPr>
          <a:xfrm>
            <a:off x="8146626" y="2457657"/>
            <a:ext cx="5148000" cy="468000"/>
          </a:xfrm>
        </p:spPr>
        <p:txBody>
          <a:bodyPr/>
          <a:lstStyle>
            <a:lvl1pPr>
              <a:spcAft>
                <a:spcPts val="0"/>
              </a:spcAft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Период 2</a:t>
            </a:r>
          </a:p>
        </p:txBody>
      </p:sp>
      <p:sp>
        <p:nvSpPr>
          <p:cNvPr id="11" name="text_1"/>
          <p:cNvSpPr>
            <a:spLocks noGrp="1"/>
          </p:cNvSpPr>
          <p:nvPr>
            <p:ph type="body" sz="quarter" idx="25" hasCustomPrompt="1"/>
          </p:nvPr>
        </p:nvSpPr>
        <p:spPr>
          <a:xfrm>
            <a:off x="2021134" y="2457657"/>
            <a:ext cx="5148000" cy="468000"/>
          </a:xfrm>
        </p:spPr>
        <p:txBody>
          <a:bodyPr/>
          <a:lstStyle>
            <a:lvl1pPr>
              <a:spcAft>
                <a:spcPts val="0"/>
              </a:spcAft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Период 1</a:t>
            </a:r>
          </a:p>
        </p:txBody>
      </p:sp>
      <p:sp>
        <p:nvSpPr>
          <p:cNvPr id="12" name="shape_2"/>
          <p:cNvSpPr/>
          <p:nvPr userDrawn="1"/>
        </p:nvSpPr>
        <p:spPr>
          <a:xfrm>
            <a:off x="7682784" y="2531218"/>
            <a:ext cx="202518" cy="2025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9" name="shape_1"/>
          <p:cNvSpPr/>
          <p:nvPr userDrawn="1"/>
        </p:nvSpPr>
        <p:spPr>
          <a:xfrm>
            <a:off x="1603009" y="2531218"/>
            <a:ext cx="202518" cy="202533"/>
          </a:xfrm>
          <a:prstGeom prst="rect">
            <a:avLst/>
          </a:prstGeom>
          <a:solidFill>
            <a:schemeClr val="bg1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10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263735624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charts_by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slide_number">
            <a:extLst>
              <a:ext uri="{FF2B5EF4-FFF2-40B4-BE49-F238E27FC236}">
                <a16:creationId xmlns:a16="http://schemas.microsoft.com/office/drawing/2014/main" xmlns="" id="{CEDEBDDE-839A-524A-90F1-779956ECAB7C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21" name="footnote">
            <a:extLst>
              <a:ext uri="{FF2B5EF4-FFF2-40B4-BE49-F238E27FC236}">
                <a16:creationId xmlns:a16="http://schemas.microsoft.com/office/drawing/2014/main" xmlns="" id="{9681A09D-35CC-084F-A213-899E84399624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6" name="chart_6"/>
          <p:cNvSpPr>
            <a:spLocks noGrp="1"/>
          </p:cNvSpPr>
          <p:nvPr>
            <p:ph type="chart" sz="quarter" idx="51"/>
          </p:nvPr>
        </p:nvSpPr>
        <p:spPr>
          <a:xfrm>
            <a:off x="19153188" y="4198620"/>
            <a:ext cx="3672000" cy="8047514"/>
          </a:xfrm>
        </p:spPr>
        <p:txBody>
          <a:bodyPr/>
          <a:lstStyle/>
          <a:p>
            <a:endParaRPr lang="ru-RU"/>
          </a:p>
        </p:txBody>
      </p:sp>
      <p:sp>
        <p:nvSpPr>
          <p:cNvPr id="31" name="chart_5"/>
          <p:cNvSpPr>
            <a:spLocks noGrp="1"/>
          </p:cNvSpPr>
          <p:nvPr>
            <p:ph type="chart" sz="quarter" idx="49"/>
          </p:nvPr>
        </p:nvSpPr>
        <p:spPr>
          <a:xfrm>
            <a:off x="14776563" y="4198620"/>
            <a:ext cx="3672000" cy="8047514"/>
          </a:xfrm>
        </p:spPr>
        <p:txBody>
          <a:bodyPr/>
          <a:lstStyle/>
          <a:p>
            <a:endParaRPr lang="ru-RU"/>
          </a:p>
        </p:txBody>
      </p:sp>
      <p:sp>
        <p:nvSpPr>
          <p:cNvPr id="30" name="chart_4"/>
          <p:cNvSpPr>
            <a:spLocks noGrp="1"/>
          </p:cNvSpPr>
          <p:nvPr>
            <p:ph type="chart" sz="quarter" idx="48"/>
          </p:nvPr>
        </p:nvSpPr>
        <p:spPr>
          <a:xfrm>
            <a:off x="10367963" y="8594566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28" name="chart_3"/>
          <p:cNvSpPr>
            <a:spLocks noGrp="1"/>
          </p:cNvSpPr>
          <p:nvPr>
            <p:ph type="chart" sz="quarter" idx="46"/>
          </p:nvPr>
        </p:nvSpPr>
        <p:spPr>
          <a:xfrm>
            <a:off x="5959363" y="8594566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29" name="chart_2"/>
          <p:cNvSpPr>
            <a:spLocks noGrp="1"/>
          </p:cNvSpPr>
          <p:nvPr>
            <p:ph type="chart" sz="quarter" idx="47"/>
          </p:nvPr>
        </p:nvSpPr>
        <p:spPr>
          <a:xfrm>
            <a:off x="10367963" y="4198620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25" name="chart_1"/>
          <p:cNvSpPr>
            <a:spLocks noGrp="1"/>
          </p:cNvSpPr>
          <p:nvPr>
            <p:ph type="chart" sz="quarter" idx="44"/>
          </p:nvPr>
        </p:nvSpPr>
        <p:spPr>
          <a:xfrm>
            <a:off x="5959363" y="4198620"/>
            <a:ext cx="3672000" cy="3651568"/>
          </a:xfrm>
        </p:spPr>
        <p:txBody>
          <a:bodyPr/>
          <a:lstStyle/>
          <a:p>
            <a:endParaRPr lang="ru-RU"/>
          </a:p>
        </p:txBody>
      </p:sp>
      <p:sp>
        <p:nvSpPr>
          <p:cNvPr id="48" name="subtitle_6"/>
          <p:cNvSpPr>
            <a:spLocks noGrp="1"/>
          </p:cNvSpPr>
          <p:nvPr>
            <p:ph type="body" sz="quarter" idx="53" hasCustomPrompt="1"/>
          </p:nvPr>
        </p:nvSpPr>
        <p:spPr>
          <a:xfrm>
            <a:off x="1517134" y="10150350"/>
            <a:ext cx="3672000" cy="540000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Рекламодатель</a:t>
            </a:r>
          </a:p>
        </p:txBody>
      </p:sp>
      <p:sp>
        <p:nvSpPr>
          <p:cNvPr id="26" name="subtitle_5"/>
          <p:cNvSpPr>
            <a:spLocks noGrp="1"/>
          </p:cNvSpPr>
          <p:nvPr>
            <p:ph type="body" sz="quarter" idx="45" hasCustomPrompt="1"/>
          </p:nvPr>
        </p:nvSpPr>
        <p:spPr>
          <a:xfrm>
            <a:off x="1517134" y="5754404"/>
            <a:ext cx="3672000" cy="540000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Конкуренты</a:t>
            </a:r>
          </a:p>
        </p:txBody>
      </p:sp>
      <p:sp>
        <p:nvSpPr>
          <p:cNvPr id="38" name="subtitle_4"/>
          <p:cNvSpPr>
            <a:spLocks noGrp="1"/>
          </p:cNvSpPr>
          <p:nvPr>
            <p:ph type="body" sz="quarter" idx="35" hasCustomPrompt="1"/>
          </p:nvPr>
        </p:nvSpPr>
        <p:spPr>
          <a:xfrm>
            <a:off x="19153186" y="3441012"/>
            <a:ext cx="3672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0" name="subtitle_3"/>
          <p:cNvSpPr>
            <a:spLocks noGrp="1"/>
          </p:cNvSpPr>
          <p:nvPr>
            <p:ph type="body" sz="quarter" idx="39" hasCustomPrompt="1"/>
          </p:nvPr>
        </p:nvSpPr>
        <p:spPr>
          <a:xfrm>
            <a:off x="14746175" y="3441012"/>
            <a:ext cx="3672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2" name="subtitle_2"/>
          <p:cNvSpPr>
            <a:spLocks noGrp="1"/>
          </p:cNvSpPr>
          <p:nvPr>
            <p:ph type="body" sz="quarter" idx="41" hasCustomPrompt="1"/>
          </p:nvPr>
        </p:nvSpPr>
        <p:spPr>
          <a:xfrm>
            <a:off x="10367963" y="3441012"/>
            <a:ext cx="3672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4" name="subtitle_1"/>
          <p:cNvSpPr>
            <a:spLocks noGrp="1"/>
          </p:cNvSpPr>
          <p:nvPr>
            <p:ph type="body" sz="quarter" idx="43" hasCustomPrompt="1"/>
          </p:nvPr>
        </p:nvSpPr>
        <p:spPr>
          <a:xfrm>
            <a:off x="5959363" y="3441012"/>
            <a:ext cx="3672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44" name="text_2"/>
          <p:cNvSpPr>
            <a:spLocks noGrp="1"/>
          </p:cNvSpPr>
          <p:nvPr>
            <p:ph type="body" sz="quarter" idx="38" hasCustomPrompt="1"/>
          </p:nvPr>
        </p:nvSpPr>
        <p:spPr>
          <a:xfrm>
            <a:off x="5996199" y="2457657"/>
            <a:ext cx="3168000" cy="468000"/>
          </a:xfrm>
        </p:spPr>
        <p:txBody>
          <a:bodyPr/>
          <a:lstStyle>
            <a:lvl1pPr>
              <a:spcAft>
                <a:spcPts val="0"/>
              </a:spcAft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Ряд </a:t>
            </a:r>
            <a:r>
              <a:rPr lang="en-US" dirty="0"/>
              <a:t>2</a:t>
            </a:r>
            <a:endParaRPr lang="ru-RU" dirty="0"/>
          </a:p>
        </p:txBody>
      </p:sp>
      <p:sp>
        <p:nvSpPr>
          <p:cNvPr id="27" name="text_1"/>
          <p:cNvSpPr>
            <a:spLocks noGrp="1"/>
          </p:cNvSpPr>
          <p:nvPr>
            <p:ph type="body" sz="quarter" idx="32" hasCustomPrompt="1"/>
          </p:nvPr>
        </p:nvSpPr>
        <p:spPr>
          <a:xfrm>
            <a:off x="2021134" y="2457657"/>
            <a:ext cx="3168000" cy="468000"/>
          </a:xfrm>
        </p:spPr>
        <p:txBody>
          <a:bodyPr/>
          <a:lstStyle>
            <a:lvl1pPr>
              <a:spcAft>
                <a:spcPts val="0"/>
              </a:spcAft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Ряд 1</a:t>
            </a:r>
          </a:p>
        </p:txBody>
      </p:sp>
      <p:sp>
        <p:nvSpPr>
          <p:cNvPr id="43" name="shape_2"/>
          <p:cNvSpPr/>
          <p:nvPr userDrawn="1"/>
        </p:nvSpPr>
        <p:spPr>
          <a:xfrm>
            <a:off x="5578074" y="2531218"/>
            <a:ext cx="202518" cy="20253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17" name="shape_1"/>
          <p:cNvSpPr/>
          <p:nvPr userDrawn="1"/>
        </p:nvSpPr>
        <p:spPr>
          <a:xfrm>
            <a:off x="1603009" y="2531218"/>
            <a:ext cx="202518" cy="2025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32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149546708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rts_by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slide_number">
            <a:extLst>
              <a:ext uri="{FF2B5EF4-FFF2-40B4-BE49-F238E27FC236}">
                <a16:creationId xmlns:a16="http://schemas.microsoft.com/office/drawing/2014/main" xmlns="" id="{EDF313E6-1E21-5740-89ED-DFD4739543F2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8" name="footnote">
            <a:extLst>
              <a:ext uri="{FF2B5EF4-FFF2-40B4-BE49-F238E27FC236}">
                <a16:creationId xmlns:a16="http://schemas.microsoft.com/office/drawing/2014/main" xmlns="" id="{5F43D1B9-2E85-C842-9AD8-B353858A850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0" name="chart_4"/>
          <p:cNvSpPr>
            <a:spLocks noGrp="1"/>
          </p:cNvSpPr>
          <p:nvPr>
            <p:ph type="chart" sz="quarter" idx="37"/>
          </p:nvPr>
        </p:nvSpPr>
        <p:spPr>
          <a:xfrm>
            <a:off x="17672412" y="4198620"/>
            <a:ext cx="5148000" cy="8074580"/>
          </a:xfrm>
        </p:spPr>
        <p:txBody>
          <a:bodyPr/>
          <a:lstStyle/>
          <a:p>
            <a:endParaRPr lang="ru-RU"/>
          </a:p>
        </p:txBody>
      </p:sp>
      <p:sp>
        <p:nvSpPr>
          <p:cNvPr id="39" name="chart_3"/>
          <p:cNvSpPr>
            <a:spLocks noGrp="1"/>
          </p:cNvSpPr>
          <p:nvPr>
            <p:ph type="chart" sz="quarter" idx="36"/>
          </p:nvPr>
        </p:nvSpPr>
        <p:spPr>
          <a:xfrm>
            <a:off x="11418313" y="4198620"/>
            <a:ext cx="5148000" cy="8074580"/>
          </a:xfrm>
        </p:spPr>
        <p:txBody>
          <a:bodyPr/>
          <a:lstStyle/>
          <a:p>
            <a:endParaRPr lang="ru-RU"/>
          </a:p>
        </p:txBody>
      </p:sp>
      <p:sp>
        <p:nvSpPr>
          <p:cNvPr id="35" name="chart_2"/>
          <p:cNvSpPr>
            <a:spLocks noGrp="1"/>
          </p:cNvSpPr>
          <p:nvPr>
            <p:ph type="chart" sz="quarter" idx="20"/>
          </p:nvPr>
        </p:nvSpPr>
        <p:spPr>
          <a:xfrm>
            <a:off x="3396463" y="8961200"/>
            <a:ext cx="43942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6" name="chart_1"/>
          <p:cNvSpPr>
            <a:spLocks noGrp="1"/>
          </p:cNvSpPr>
          <p:nvPr>
            <p:ph type="chart" sz="quarter" idx="16"/>
          </p:nvPr>
        </p:nvSpPr>
        <p:spPr>
          <a:xfrm>
            <a:off x="3396463" y="4198620"/>
            <a:ext cx="43942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38" name="subtitle_4"/>
          <p:cNvSpPr>
            <a:spLocks noGrp="1"/>
          </p:cNvSpPr>
          <p:nvPr>
            <p:ph type="body" sz="quarter" idx="35" hasCustomPrompt="1"/>
          </p:nvPr>
        </p:nvSpPr>
        <p:spPr>
          <a:xfrm>
            <a:off x="17673107" y="3441012"/>
            <a:ext cx="5148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7" name="subtitle_3"/>
          <p:cNvSpPr>
            <a:spLocks noGrp="1"/>
          </p:cNvSpPr>
          <p:nvPr>
            <p:ph type="body" sz="quarter" idx="34" hasCustomPrompt="1"/>
          </p:nvPr>
        </p:nvSpPr>
        <p:spPr>
          <a:xfrm>
            <a:off x="11418313" y="3441012"/>
            <a:ext cx="5148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9" name="subtitle_2">
            <a:extLst>
              <a:ext uri="{FF2B5EF4-FFF2-40B4-BE49-F238E27FC236}">
                <a16:creationId xmlns:a16="http://schemas.microsoft.com/office/drawing/2014/main" xmlns="" id="{F7EE9C7A-EE8D-1949-B31A-9D089BBCAB0F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574721" y="8212843"/>
            <a:ext cx="8028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3" name="subtitle_1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63" y="3441012"/>
            <a:ext cx="8028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44" name="text_2"/>
          <p:cNvSpPr>
            <a:spLocks noGrp="1"/>
          </p:cNvSpPr>
          <p:nvPr>
            <p:ph type="body" sz="quarter" idx="38" hasCustomPrompt="1"/>
          </p:nvPr>
        </p:nvSpPr>
        <p:spPr>
          <a:xfrm>
            <a:off x="5996199" y="2457657"/>
            <a:ext cx="3168000" cy="468000"/>
          </a:xfrm>
        </p:spPr>
        <p:txBody>
          <a:bodyPr/>
          <a:lstStyle>
            <a:lvl1pPr>
              <a:spcAft>
                <a:spcPts val="0"/>
              </a:spcAft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Ряд </a:t>
            </a:r>
            <a:r>
              <a:rPr lang="en-US" dirty="0"/>
              <a:t>2</a:t>
            </a:r>
            <a:endParaRPr lang="ru-RU" dirty="0"/>
          </a:p>
        </p:txBody>
      </p:sp>
      <p:sp>
        <p:nvSpPr>
          <p:cNvPr id="27" name="text_1"/>
          <p:cNvSpPr>
            <a:spLocks noGrp="1"/>
          </p:cNvSpPr>
          <p:nvPr>
            <p:ph type="body" sz="quarter" idx="32" hasCustomPrompt="1"/>
          </p:nvPr>
        </p:nvSpPr>
        <p:spPr>
          <a:xfrm>
            <a:off x="2021134" y="2457657"/>
            <a:ext cx="3168000" cy="468000"/>
          </a:xfrm>
        </p:spPr>
        <p:txBody>
          <a:bodyPr/>
          <a:lstStyle>
            <a:lvl1pPr>
              <a:spcAft>
                <a:spcPts val="0"/>
              </a:spcAft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Ряд 1</a:t>
            </a:r>
          </a:p>
        </p:txBody>
      </p:sp>
      <p:sp>
        <p:nvSpPr>
          <p:cNvPr id="43" name="shape_2"/>
          <p:cNvSpPr/>
          <p:nvPr userDrawn="1"/>
        </p:nvSpPr>
        <p:spPr>
          <a:xfrm>
            <a:off x="5578074" y="2531218"/>
            <a:ext cx="202518" cy="20253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17" name="shape_1"/>
          <p:cNvSpPr/>
          <p:nvPr userDrawn="1"/>
        </p:nvSpPr>
        <p:spPr>
          <a:xfrm>
            <a:off x="1603009" y="2531218"/>
            <a:ext cx="202518" cy="2025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32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137595125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_rob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_number">
            <a:extLst>
              <a:ext uri="{FF2B5EF4-FFF2-40B4-BE49-F238E27FC236}">
                <a16:creationId xmlns:a16="http://schemas.microsoft.com/office/drawing/2014/main" xmlns="" id="{BAE81E84-E928-2040-B04C-26E1737872AD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1" name="footnote">
            <a:extLst>
              <a:ext uri="{FF2B5EF4-FFF2-40B4-BE49-F238E27FC236}">
                <a16:creationId xmlns:a16="http://schemas.microsoft.com/office/drawing/2014/main" xmlns="" id="{7D29D805-CB8F-3940-8785-3104C386613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98076" y="12624683"/>
            <a:ext cx="9155112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7" name="img"/>
          <p:cNvSpPr/>
          <p:nvPr userDrawn="1"/>
        </p:nvSpPr>
        <p:spPr>
          <a:xfrm>
            <a:off x="1" y="1"/>
            <a:ext cx="8172449" cy="1371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63"/>
          </a:p>
        </p:txBody>
      </p:sp>
      <p:sp>
        <p:nvSpPr>
          <p:cNvPr id="8" name="text_2">
            <a:extLst>
              <a:ext uri="{FF2B5EF4-FFF2-40B4-BE49-F238E27FC236}">
                <a16:creationId xmlns:a16="http://schemas.microsoft.com/office/drawing/2014/main" xmlns="" id="{FE5F824D-E57E-C74A-8540-7F064DFCBF9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998076" y="2735263"/>
            <a:ext cx="12814299" cy="9489235"/>
          </a:xfrm>
        </p:spPr>
        <p:txBody>
          <a:bodyPr/>
          <a:lstStyle>
            <a:lvl1pPr marL="482255" indent="-482255">
              <a:buFont typeface=".AppleSystemUIFont"/>
              <a:buChar char="›"/>
              <a:defRPr/>
            </a:lvl1pPr>
            <a:lvl3pPr marL="482255" indent="-482255">
              <a:buFont typeface=".AppleSystemUIFont"/>
              <a:buChar char="›"/>
              <a:defRPr/>
            </a:lvl3pPr>
          </a:lstStyle>
          <a:p>
            <a:pPr lvl="0"/>
            <a:endParaRPr lang="ru-RU" dirty="0"/>
          </a:p>
        </p:txBody>
      </p:sp>
      <p:sp>
        <p:nvSpPr>
          <p:cNvPr id="5" name="text_1"/>
          <p:cNvSpPr>
            <a:spLocks noGrp="1"/>
          </p:cNvSpPr>
          <p:nvPr>
            <p:ph type="body" sz="quarter" idx="15"/>
          </p:nvPr>
        </p:nvSpPr>
        <p:spPr>
          <a:xfrm>
            <a:off x="1579564" y="6762750"/>
            <a:ext cx="5853112" cy="546175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1560109" y="2125117"/>
            <a:ext cx="5872568" cy="2067471"/>
          </a:xfrm>
        </p:spPr>
        <p:txBody>
          <a:bodyPr tIns="396000" rIns="0" anchor="t"/>
          <a:lstStyle>
            <a:lvl1pPr>
              <a:defRPr sz="4800" baseline="0"/>
            </a:lvl1pPr>
          </a:lstStyle>
          <a:p>
            <a:r>
              <a:rPr lang="ru-RU" dirty="0"/>
              <a:t>Выводы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60695101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_R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img_7">
            <a:extLst>
              <a:ext uri="{FF2B5EF4-FFF2-40B4-BE49-F238E27FC236}">
                <a16:creationId xmlns:a16="http://schemas.microsoft.com/office/drawing/2014/main" xmlns="" id="{EDCF3707-D507-EE43-908E-05F8BD123C2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1992036" y="10830539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33" name="img_6">
            <a:extLst>
              <a:ext uri="{FF2B5EF4-FFF2-40B4-BE49-F238E27FC236}">
                <a16:creationId xmlns:a16="http://schemas.microsoft.com/office/drawing/2014/main" xmlns="" id="{338C2023-7709-FA4E-82B3-344C61A157E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1992036" y="10092416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 dirty="0"/>
              <a:t>Icon</a:t>
            </a:r>
            <a:endParaRPr lang="ru-RU" dirty="0"/>
          </a:p>
        </p:txBody>
      </p:sp>
      <p:sp>
        <p:nvSpPr>
          <p:cNvPr id="34" name="img_5">
            <a:extLst>
              <a:ext uri="{FF2B5EF4-FFF2-40B4-BE49-F238E27FC236}">
                <a16:creationId xmlns:a16="http://schemas.microsoft.com/office/drawing/2014/main" xmlns="" id="{FEEA7C5F-02DF-494E-A3DD-371DBF79D42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475501" y="10830539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35" name="img_4">
            <a:extLst>
              <a:ext uri="{FF2B5EF4-FFF2-40B4-BE49-F238E27FC236}">
                <a16:creationId xmlns:a16="http://schemas.microsoft.com/office/drawing/2014/main" xmlns="" id="{234FC2DF-131A-424E-98BF-B350AB6AFA2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475501" y="10092416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29" name="img_3">
            <a:extLst>
              <a:ext uri="{FF2B5EF4-FFF2-40B4-BE49-F238E27FC236}">
                <a16:creationId xmlns:a16="http://schemas.microsoft.com/office/drawing/2014/main" xmlns="" id="{5703AFA8-3BF4-5544-A3BC-2BAD9D5865E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484475" y="1753711"/>
            <a:ext cx="5865814" cy="1227234"/>
          </a:xfrm>
          <a:noFill/>
          <a:ln>
            <a:noFill/>
          </a:ln>
        </p:spPr>
        <p:txBody>
          <a:bodyPr tIns="594000">
            <a:no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</a:t>
            </a:r>
            <a:r>
              <a:rPr lang="en-US"/>
              <a:t> </a:t>
            </a:r>
            <a:r>
              <a:rPr lang="ru-RU"/>
              <a:t>партнёра</a:t>
            </a:r>
            <a:r>
              <a:rPr lang="en-US"/>
              <a:t> </a:t>
            </a:r>
            <a:r>
              <a:rPr lang="ru-RU"/>
              <a:t>или</a:t>
            </a:r>
            <a:r>
              <a:rPr lang="en-US"/>
              <a:t> NDA</a:t>
            </a:r>
            <a:endParaRPr lang="ru-RU"/>
          </a:p>
        </p:txBody>
      </p:sp>
      <p:pic>
        <p:nvPicPr>
          <p:cNvPr id="18" name="img_2">
            <a:extLst>
              <a:ext uri="{FF2B5EF4-FFF2-40B4-BE49-F238E27FC236}">
                <a16:creationId xmlns:a16="http://schemas.microsoft.com/office/drawing/2014/main" xmlns="" id="{AB3E2125-805D-EE4F-87E3-DE74929187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65780" y="1963034"/>
            <a:ext cx="2289465" cy="877368"/>
          </a:xfrm>
          <a:prstGeom prst="rect">
            <a:avLst/>
          </a:prstGeom>
        </p:spPr>
      </p:pic>
      <p:sp>
        <p:nvSpPr>
          <p:cNvPr id="19" name="img_1">
            <a:extLst>
              <a:ext uri="{FF2B5EF4-FFF2-40B4-BE49-F238E27FC236}">
                <a16:creationId xmlns:a16="http://schemas.microsoft.com/office/drawing/2014/main" xmlns="" id="{8D7C290C-5BB6-D14F-95C8-1FAE5375BC9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49652" y="1748278"/>
            <a:ext cx="8763000" cy="1219200"/>
          </a:xfrm>
        </p:spPr>
        <p:txBody>
          <a:bodyPr tIns="594000">
            <a:norm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 Сервиса</a:t>
            </a:r>
          </a:p>
        </p:txBody>
      </p:sp>
      <p:sp>
        <p:nvSpPr>
          <p:cNvPr id="30" name="text_8">
            <a:extLst>
              <a:ext uri="{FF2B5EF4-FFF2-40B4-BE49-F238E27FC236}">
                <a16:creationId xmlns:a16="http://schemas.microsoft.com/office/drawing/2014/main" xmlns="" id="{3BB70EA8-80F5-E34B-BB07-E65613EA8DD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2568739" y="10788728"/>
            <a:ext cx="8781461" cy="720187"/>
          </a:xfrm>
          <a:prstGeom prst="rect">
            <a:avLst/>
          </a:prstGeom>
        </p:spPr>
        <p:txBody>
          <a:bodyPr lIns="0" tIns="684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@</a:t>
            </a:r>
            <a:r>
              <a:rPr lang="en-US" dirty="0"/>
              <a:t>username</a:t>
            </a:r>
          </a:p>
        </p:txBody>
      </p:sp>
      <p:sp>
        <p:nvSpPr>
          <p:cNvPr id="24" name="text_7">
            <a:extLst>
              <a:ext uri="{FF2B5EF4-FFF2-40B4-BE49-F238E27FC236}">
                <a16:creationId xmlns:a16="http://schemas.microsoft.com/office/drawing/2014/main" xmlns="" id="{189F932A-831C-6E4F-83E8-CFBA348AF3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041607" y="10788728"/>
            <a:ext cx="8418555" cy="720187"/>
          </a:xfrm>
          <a:prstGeom prst="rect">
            <a:avLst/>
          </a:prstGeom>
        </p:spPr>
        <p:txBody>
          <a:bodyPr lIns="0" tIns="684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@</a:t>
            </a:r>
            <a:r>
              <a:rPr lang="en-US" dirty="0"/>
              <a:t>username</a:t>
            </a:r>
          </a:p>
        </p:txBody>
      </p:sp>
      <p:sp>
        <p:nvSpPr>
          <p:cNvPr id="27" name="text_6">
            <a:extLst>
              <a:ext uri="{FF2B5EF4-FFF2-40B4-BE49-F238E27FC236}">
                <a16:creationId xmlns:a16="http://schemas.microsoft.com/office/drawing/2014/main" xmlns="" id="{7207650D-8903-7C4E-9AEE-D86AEB38CAA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2568741" y="10044472"/>
            <a:ext cx="8781460" cy="737030"/>
          </a:xfrm>
          <a:prstGeom prst="rect">
            <a:avLst/>
          </a:prstGeom>
        </p:spPr>
        <p:txBody>
          <a:bodyPr lIns="0" tIns="828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логин@</a:t>
            </a:r>
            <a:r>
              <a:rPr lang="en-US" dirty="0" err="1"/>
              <a:t>yandex-team.ru</a:t>
            </a:r>
            <a:endParaRPr lang="en-US" dirty="0"/>
          </a:p>
        </p:txBody>
      </p:sp>
      <p:sp>
        <p:nvSpPr>
          <p:cNvPr id="20" name="text_5">
            <a:extLst>
              <a:ext uri="{FF2B5EF4-FFF2-40B4-BE49-F238E27FC236}">
                <a16:creationId xmlns:a16="http://schemas.microsoft.com/office/drawing/2014/main" xmlns="" id="{6DE52A79-8184-B048-AE45-4960F2F1B5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41609" y="10044472"/>
            <a:ext cx="8418554" cy="737030"/>
          </a:xfrm>
          <a:prstGeom prst="rect">
            <a:avLst/>
          </a:prstGeom>
        </p:spPr>
        <p:txBody>
          <a:bodyPr lIns="0" tIns="828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логин@</a:t>
            </a:r>
            <a:r>
              <a:rPr lang="en-US" dirty="0" err="1"/>
              <a:t>yandex-team.ru</a:t>
            </a:r>
            <a:endParaRPr lang="en-US" dirty="0"/>
          </a:p>
        </p:txBody>
      </p:sp>
      <p:sp>
        <p:nvSpPr>
          <p:cNvPr id="26" name="text_4">
            <a:extLst>
              <a:ext uri="{FF2B5EF4-FFF2-40B4-BE49-F238E27FC236}">
                <a16:creationId xmlns:a16="http://schemas.microsoft.com/office/drawing/2014/main" xmlns="" id="{6A552FD6-ABD1-D64D-9FF6-E553B0A5560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2566751" y="8553438"/>
            <a:ext cx="8783537" cy="1125550"/>
          </a:xfrm>
          <a:prstGeom prst="rect">
            <a:avLst/>
          </a:prstGeom>
        </p:spPr>
        <p:txBody>
          <a:bodyPr lIns="0" tIns="0" bIns="0" anchor="t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12" name="text_3">
            <a:extLst>
              <a:ext uri="{FF2B5EF4-FFF2-40B4-BE49-F238E27FC236}">
                <a16:creationId xmlns:a16="http://schemas.microsoft.com/office/drawing/2014/main" xmlns="" id="{83029A49-DE31-E64A-A86E-7056DB181F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2000" y="8553438"/>
            <a:ext cx="8418163" cy="1125550"/>
          </a:xfrm>
          <a:prstGeom prst="rect">
            <a:avLst/>
          </a:prstGeom>
        </p:spPr>
        <p:txBody>
          <a:bodyPr lIns="0" tIns="0" bIns="0" anchor="t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5" name="text_2">
            <a:extLst>
              <a:ext uri="{FF2B5EF4-FFF2-40B4-BE49-F238E27FC236}">
                <a16:creationId xmlns:a16="http://schemas.microsoft.com/office/drawing/2014/main" xmlns="" id="{71328253-70E3-5C47-993B-51E50AED832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2566751" y="7496175"/>
            <a:ext cx="8783537" cy="820513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200" b="1" baseline="0">
                <a:latin typeface="+mj-lt"/>
              </a:defRPr>
            </a:lvl1pPr>
          </a:lstStyle>
          <a:p>
            <a:pPr lvl="0"/>
            <a:r>
              <a:rPr lang="ru-RU" dirty="0"/>
              <a:t>Имя и</a:t>
            </a:r>
            <a:r>
              <a:rPr lang="en-US" dirty="0"/>
              <a:t> </a:t>
            </a:r>
            <a:r>
              <a:rPr lang="ru-RU" dirty="0"/>
              <a:t>Фамилия</a:t>
            </a:r>
          </a:p>
        </p:txBody>
      </p:sp>
      <p:sp>
        <p:nvSpPr>
          <p:cNvPr id="10" name="text_1">
            <a:extLst>
              <a:ext uri="{FF2B5EF4-FFF2-40B4-BE49-F238E27FC236}">
                <a16:creationId xmlns:a16="http://schemas.microsoft.com/office/drawing/2014/main" xmlns="" id="{C09B87DF-F74F-C84C-8E71-045F945C69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4665" y="7496175"/>
            <a:ext cx="8418163" cy="820513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200" b="1" baseline="0">
                <a:latin typeface="+mj-lt"/>
              </a:defRPr>
            </a:lvl1pPr>
          </a:lstStyle>
          <a:p>
            <a:pPr lvl="0"/>
            <a:r>
              <a:rPr lang="ru-RU" dirty="0"/>
              <a:t>Имя и</a:t>
            </a:r>
            <a:r>
              <a:rPr lang="en-US" dirty="0"/>
              <a:t> </a:t>
            </a:r>
            <a:r>
              <a:rPr lang="ru-RU" dirty="0"/>
              <a:t>Фамилия</a:t>
            </a:r>
          </a:p>
        </p:txBody>
      </p:sp>
      <p:sp>
        <p:nvSpPr>
          <p:cNvPr id="16" name="title">
            <a:extLst>
              <a:ext uri="{FF2B5EF4-FFF2-40B4-BE49-F238E27FC236}">
                <a16:creationId xmlns:a16="http://schemas.microsoft.com/office/drawing/2014/main" xmlns="" id="{6B16E7C6-92E3-6843-B9BE-BFA1FBEB69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2000" y="3477893"/>
            <a:ext cx="18308288" cy="3656332"/>
          </a:xfrm>
        </p:spPr>
        <p:txBody>
          <a:bodyPr tIns="0" bIns="162000" anchor="b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ru-RU" dirty="0"/>
              <a:t>Спасибо</a:t>
            </a:r>
          </a:p>
        </p:txBody>
      </p:sp>
    </p:spTree>
    <p:extLst>
      <p:ext uri="{BB962C8B-B14F-4D97-AF65-F5344CB8AC3E}">
        <p14:creationId xmlns:p14="http://schemas.microsoft.com/office/powerpoint/2010/main" val="17368682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hod_by_2_co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ext_2"/>
          <p:cNvSpPr>
            <a:spLocks noGrp="1"/>
          </p:cNvSpPr>
          <p:nvPr>
            <p:ph type="body" sz="quarter" idx="14"/>
          </p:nvPr>
        </p:nvSpPr>
        <p:spPr>
          <a:xfrm>
            <a:off x="12577374" y="3103562"/>
            <a:ext cx="10247312" cy="9145587"/>
          </a:xfrm>
        </p:spPr>
        <p:txBody>
          <a:bodyPr tIns="0" rIns="0" numCol="1" spcCol="360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00"/>
            </a:lvl1pPr>
            <a:lvl5pPr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5" name="text_1"/>
          <p:cNvSpPr>
            <a:spLocks noGrp="1"/>
          </p:cNvSpPr>
          <p:nvPr>
            <p:ph type="body" sz="quarter" idx="13"/>
          </p:nvPr>
        </p:nvSpPr>
        <p:spPr>
          <a:xfrm>
            <a:off x="1579564" y="3103562"/>
            <a:ext cx="10247312" cy="9145587"/>
          </a:xfrm>
        </p:spPr>
        <p:txBody>
          <a:bodyPr tIns="0" rIns="0" numCol="1" spcCol="360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00"/>
            </a:lvl1pPr>
            <a:lvl5pPr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title">
            <a:extLst>
              <a:ext uri="{FF2B5EF4-FFF2-40B4-BE49-F238E27FC236}">
                <a16:creationId xmlns:a16="http://schemas.microsoft.com/office/drawing/2014/main" xmlns="" id="{F1F4520F-52AD-1A48-9C8D-4DE8B66AEA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16297674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_num_12">
            <a:extLst>
              <a:ext uri="{FF2B5EF4-FFF2-40B4-BE49-F238E27FC236}">
                <a16:creationId xmlns:a16="http://schemas.microsoft.com/office/drawing/2014/main" xmlns="" id="{1BE75190-6D2A-6E4A-9D09-464B35FDC320}"/>
              </a:ext>
            </a:extLst>
          </p:cNvPr>
          <p:cNvSpPr>
            <a:spLocks noGrp="1"/>
          </p:cNvSpPr>
          <p:nvPr>
            <p:ph type="body" sz="quarter" idx="89" hasCustomPrompt="1"/>
          </p:nvPr>
        </p:nvSpPr>
        <p:spPr>
          <a:xfrm>
            <a:off x="12572806" y="11153775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70" name="text_num_11">
            <a:extLst>
              <a:ext uri="{FF2B5EF4-FFF2-40B4-BE49-F238E27FC236}">
                <a16:creationId xmlns:a16="http://schemas.microsoft.com/office/drawing/2014/main" xmlns="" id="{9592070E-32D6-204B-98DD-C681B353234F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12572806" y="9687521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68" name="text_num_10">
            <a:extLst>
              <a:ext uri="{FF2B5EF4-FFF2-40B4-BE49-F238E27FC236}">
                <a16:creationId xmlns:a16="http://schemas.microsoft.com/office/drawing/2014/main" xmlns="" id="{D3DEBB94-69EE-5842-9000-3509D15EACD7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12572806" y="8229550"/>
            <a:ext cx="1458563" cy="71601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66" name="text_num_9">
            <a:extLst>
              <a:ext uri="{FF2B5EF4-FFF2-40B4-BE49-F238E27FC236}">
                <a16:creationId xmlns:a16="http://schemas.microsoft.com/office/drawing/2014/main" xmlns="" id="{D070534D-117D-5D45-A37B-B8EA2D6523C2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12572806" y="6770799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42" name="text_num_8">
            <a:extLst>
              <a:ext uri="{FF2B5EF4-FFF2-40B4-BE49-F238E27FC236}">
                <a16:creationId xmlns:a16="http://schemas.microsoft.com/office/drawing/2014/main" xmlns="" id="{DCC82649-AFC6-C546-B02B-707A8BFB64EA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12572806" y="5307795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40" name="text_num_7">
            <a:extLst>
              <a:ext uri="{FF2B5EF4-FFF2-40B4-BE49-F238E27FC236}">
                <a16:creationId xmlns:a16="http://schemas.microsoft.com/office/drawing/2014/main" xmlns="" id="{6B97D422-B3E5-1D45-ADF1-E96D651934AD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12572806" y="3828862"/>
            <a:ext cx="1458563" cy="73342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8" name="text_num_6">
            <a:extLst>
              <a:ext uri="{FF2B5EF4-FFF2-40B4-BE49-F238E27FC236}">
                <a16:creationId xmlns:a16="http://schemas.microsoft.com/office/drawing/2014/main" xmlns="" id="{EDE561E0-4221-244D-9277-8CEBC45B769C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041999" y="11153775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6" name="text_num_5">
            <a:extLst>
              <a:ext uri="{FF2B5EF4-FFF2-40B4-BE49-F238E27FC236}">
                <a16:creationId xmlns:a16="http://schemas.microsoft.com/office/drawing/2014/main" xmlns="" id="{65142D94-0E1F-2049-A2D9-0B8528805211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3041999" y="9687521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4" name="text_num_4">
            <a:extLst>
              <a:ext uri="{FF2B5EF4-FFF2-40B4-BE49-F238E27FC236}">
                <a16:creationId xmlns:a16="http://schemas.microsoft.com/office/drawing/2014/main" xmlns="" id="{A0B4DC4D-EBAE-5742-8F8D-6B3F47BCCE39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3041999" y="8229550"/>
            <a:ext cx="1458563" cy="71601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0" name="text_num_3">
            <a:extLst>
              <a:ext uri="{FF2B5EF4-FFF2-40B4-BE49-F238E27FC236}">
                <a16:creationId xmlns:a16="http://schemas.microsoft.com/office/drawing/2014/main" xmlns="" id="{F4406C1D-B142-5F47-9DBA-4D0B7047D1E8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3041999" y="6770799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28" name="text_num_2">
            <a:extLst>
              <a:ext uri="{FF2B5EF4-FFF2-40B4-BE49-F238E27FC236}">
                <a16:creationId xmlns:a16="http://schemas.microsoft.com/office/drawing/2014/main" xmlns="" id="{D1B7A5B9-7DAF-A941-AE5F-8010D004A7F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041999" y="5307795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2" name="text_num_1">
            <a:extLst>
              <a:ext uri="{FF2B5EF4-FFF2-40B4-BE49-F238E27FC236}">
                <a16:creationId xmlns:a16="http://schemas.microsoft.com/office/drawing/2014/main" xmlns="" id="{59F20745-D3B4-E445-AF16-337808FC88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041999" y="3828862"/>
            <a:ext cx="1458563" cy="73342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71" name="text_12">
            <a:extLst>
              <a:ext uri="{FF2B5EF4-FFF2-40B4-BE49-F238E27FC236}">
                <a16:creationId xmlns:a16="http://schemas.microsoft.com/office/drawing/2014/main" xmlns="" id="{A5A0FFF5-8CA8-4949-AA02-7FE56AA031B2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14773851" y="11155988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Двенадцатый раздел</a:t>
            </a:r>
          </a:p>
        </p:txBody>
      </p:sp>
      <p:sp>
        <p:nvSpPr>
          <p:cNvPr id="69" name="text_11">
            <a:extLst>
              <a:ext uri="{FF2B5EF4-FFF2-40B4-BE49-F238E27FC236}">
                <a16:creationId xmlns:a16="http://schemas.microsoft.com/office/drawing/2014/main" xmlns="" id="{88C3D922-D9E3-D743-94EE-C0562E3A27D0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14773851" y="9689734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Одиннадцатый раздел</a:t>
            </a:r>
          </a:p>
        </p:txBody>
      </p:sp>
      <p:sp>
        <p:nvSpPr>
          <p:cNvPr id="67" name="text_10">
            <a:extLst>
              <a:ext uri="{FF2B5EF4-FFF2-40B4-BE49-F238E27FC236}">
                <a16:creationId xmlns:a16="http://schemas.microsoft.com/office/drawing/2014/main" xmlns="" id="{CACCE557-BB3B-0A4E-AA6C-0DF5ABD7E686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14773851" y="8226447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Десятый раздел</a:t>
            </a:r>
          </a:p>
        </p:txBody>
      </p:sp>
      <p:sp>
        <p:nvSpPr>
          <p:cNvPr id="43" name="text_9">
            <a:extLst>
              <a:ext uri="{FF2B5EF4-FFF2-40B4-BE49-F238E27FC236}">
                <a16:creationId xmlns:a16="http://schemas.microsoft.com/office/drawing/2014/main" xmlns="" id="{785F48D9-DFBF-F543-A309-A41926032259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14773851" y="6767696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Девятый раздел</a:t>
            </a:r>
          </a:p>
        </p:txBody>
      </p:sp>
      <p:sp>
        <p:nvSpPr>
          <p:cNvPr id="41" name="text_8">
            <a:extLst>
              <a:ext uri="{FF2B5EF4-FFF2-40B4-BE49-F238E27FC236}">
                <a16:creationId xmlns:a16="http://schemas.microsoft.com/office/drawing/2014/main" xmlns="" id="{A027CAEB-994C-F846-BC00-4FACCD445DA6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14773851" y="5304692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Восьмой раздел</a:t>
            </a:r>
          </a:p>
        </p:txBody>
      </p:sp>
      <p:sp>
        <p:nvSpPr>
          <p:cNvPr id="39" name="text_7">
            <a:extLst>
              <a:ext uri="{FF2B5EF4-FFF2-40B4-BE49-F238E27FC236}">
                <a16:creationId xmlns:a16="http://schemas.microsoft.com/office/drawing/2014/main" xmlns="" id="{9B3E06BA-02B6-454D-8FF6-9F34EB7F2662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14772407" y="3824935"/>
            <a:ext cx="6577044" cy="73912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Седьмой раздел</a:t>
            </a:r>
          </a:p>
        </p:txBody>
      </p:sp>
      <p:sp>
        <p:nvSpPr>
          <p:cNvPr id="37" name="text_6">
            <a:extLst>
              <a:ext uri="{FF2B5EF4-FFF2-40B4-BE49-F238E27FC236}">
                <a16:creationId xmlns:a16="http://schemas.microsoft.com/office/drawing/2014/main" xmlns="" id="{0A800AF3-5748-4E43-804C-FC43E1776626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5243044" y="11155988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Шестой раздел</a:t>
            </a:r>
          </a:p>
        </p:txBody>
      </p:sp>
      <p:sp>
        <p:nvSpPr>
          <p:cNvPr id="35" name="text_5">
            <a:extLst>
              <a:ext uri="{FF2B5EF4-FFF2-40B4-BE49-F238E27FC236}">
                <a16:creationId xmlns:a16="http://schemas.microsoft.com/office/drawing/2014/main" xmlns="" id="{2D16315E-6FEC-174B-B128-E5925E3BF57B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5243044" y="9689734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Пятый раздел</a:t>
            </a:r>
          </a:p>
        </p:txBody>
      </p:sp>
      <p:sp>
        <p:nvSpPr>
          <p:cNvPr id="33" name="text_4">
            <a:extLst>
              <a:ext uri="{FF2B5EF4-FFF2-40B4-BE49-F238E27FC236}">
                <a16:creationId xmlns:a16="http://schemas.microsoft.com/office/drawing/2014/main" xmlns="" id="{2BEC180E-3B2E-8640-8FD3-C1E1AC2375D0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5243044" y="8226447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Четвёртый раздел</a:t>
            </a:r>
          </a:p>
        </p:txBody>
      </p:sp>
      <p:sp>
        <p:nvSpPr>
          <p:cNvPr id="29" name="text_3">
            <a:extLst>
              <a:ext uri="{FF2B5EF4-FFF2-40B4-BE49-F238E27FC236}">
                <a16:creationId xmlns:a16="http://schemas.microsoft.com/office/drawing/2014/main" xmlns="" id="{519C18FB-A744-6849-8662-B416DEBDF17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5243044" y="6767696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Третий раздел</a:t>
            </a:r>
          </a:p>
        </p:txBody>
      </p:sp>
      <p:sp>
        <p:nvSpPr>
          <p:cNvPr id="27" name="text_2">
            <a:extLst>
              <a:ext uri="{FF2B5EF4-FFF2-40B4-BE49-F238E27FC236}">
                <a16:creationId xmlns:a16="http://schemas.microsoft.com/office/drawing/2014/main" xmlns="" id="{68C071BF-C16D-9E4B-AEEF-072A72D2CB63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5243044" y="5304692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Второй раздел</a:t>
            </a:r>
          </a:p>
        </p:txBody>
      </p:sp>
      <p:sp>
        <p:nvSpPr>
          <p:cNvPr id="7" name="text_1"/>
          <p:cNvSpPr>
            <a:spLocks noGrp="1"/>
          </p:cNvSpPr>
          <p:nvPr>
            <p:ph type="body" sz="quarter" idx="11" hasCustomPrompt="1"/>
          </p:nvPr>
        </p:nvSpPr>
        <p:spPr>
          <a:xfrm>
            <a:off x="5241600" y="3824935"/>
            <a:ext cx="6577044" cy="73912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Первый раздел</a:t>
            </a:r>
          </a:p>
        </p:txBody>
      </p:sp>
      <p:sp>
        <p:nvSpPr>
          <p:cNvPr id="31" name="title"/>
          <p:cNvSpPr>
            <a:spLocks noGrp="1"/>
          </p:cNvSpPr>
          <p:nvPr>
            <p:ph type="title" hasCustomPrompt="1"/>
          </p:nvPr>
        </p:nvSpPr>
        <p:spPr>
          <a:xfrm>
            <a:off x="3042000" y="1630363"/>
            <a:ext cx="18308288" cy="1473200"/>
          </a:xfrm>
        </p:spPr>
        <p:txBody>
          <a:bodyPr tIns="216000" rIns="0" anchor="t"/>
          <a:lstStyle>
            <a:lvl1pPr>
              <a:defRPr baseline="0">
                <a:latin typeface="+mj-lt"/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1885404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ac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">
            <a:extLst>
              <a:ext uri="{FF2B5EF4-FFF2-40B4-BE49-F238E27FC236}">
                <a16:creationId xmlns:a16="http://schemas.microsoft.com/office/drawing/2014/main" xmlns="" id="{DC112D3D-C933-5B4D-80A2-E20728BDFF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42000" y="7822545"/>
            <a:ext cx="18308288" cy="4426605"/>
          </a:xfrm>
        </p:spPr>
        <p:txBody>
          <a:bodyPr tIns="0" numCol="2" spcCol="360000">
            <a:noAutofit/>
          </a:bodyPr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ru-RU" dirty="0"/>
              <a:t>Содержание раздела</a:t>
            </a:r>
          </a:p>
        </p:txBody>
      </p:sp>
      <p:sp>
        <p:nvSpPr>
          <p:cNvPr id="11" name="title"/>
          <p:cNvSpPr>
            <a:spLocks noGrp="1"/>
          </p:cNvSpPr>
          <p:nvPr>
            <p:ph type="body" sz="quarter" idx="14" hasCustomPrompt="1"/>
          </p:nvPr>
        </p:nvSpPr>
        <p:spPr>
          <a:xfrm>
            <a:off x="3042000" y="4202016"/>
            <a:ext cx="18308288" cy="2932209"/>
          </a:xfrm>
        </p:spPr>
        <p:txBody>
          <a:bodyPr lIns="0" tIns="0" rIns="0" bIns="162000" anchor="b" anchorCtr="0">
            <a:noAutofit/>
          </a:bodyPr>
          <a:lstStyle>
            <a:lvl1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200" b="1" baseline="0"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pic>
        <p:nvPicPr>
          <p:cNvPr id="4" name="img">
            <a:extLst>
              <a:ext uri="{FF2B5EF4-FFF2-40B4-BE49-F238E27FC236}">
                <a16:creationId xmlns:a16="http://schemas.microsoft.com/office/drawing/2014/main" xmlns="" id="{AB301DCE-0A8B-3C45-B41F-A56E96E730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28910" y="2090254"/>
            <a:ext cx="295793" cy="553418"/>
          </a:xfrm>
          <a:prstGeom prst="rect">
            <a:avLst/>
          </a:prstGeom>
        </p:spPr>
      </p:pic>
      <p:sp>
        <p:nvSpPr>
          <p:cNvPr id="3" name="text_num"/>
          <p:cNvSpPr>
            <a:spLocks noGrp="1"/>
          </p:cNvSpPr>
          <p:nvPr>
            <p:ph type="subTitle" idx="1" hasCustomPrompt="1"/>
          </p:nvPr>
        </p:nvSpPr>
        <p:spPr>
          <a:xfrm>
            <a:off x="3042000" y="1639790"/>
            <a:ext cx="3298475" cy="1463773"/>
          </a:xfrm>
        </p:spPr>
        <p:txBody>
          <a:bodyPr lIns="0" tIns="0" rIns="0" bIns="18000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600" b="0" i="0">
                <a:latin typeface="+mn-lt"/>
                <a:ea typeface="Yandex Sans Text Light" charset="0"/>
                <a:cs typeface="Yandex Sans Text Light" charset="0"/>
              </a:defRPr>
            </a:lvl1pPr>
            <a:lvl2pPr marL="914354" indent="0" algn="ctr">
              <a:buNone/>
              <a:defRPr sz="4000"/>
            </a:lvl2pPr>
            <a:lvl3pPr marL="1828710" indent="0" algn="ctr">
              <a:buNone/>
              <a:defRPr sz="3600"/>
            </a:lvl3pPr>
            <a:lvl4pPr marL="2743064" indent="0" algn="ctr">
              <a:buNone/>
              <a:defRPr sz="3200"/>
            </a:lvl4pPr>
            <a:lvl5pPr marL="3657419" indent="0" algn="ctr">
              <a:buNone/>
              <a:defRPr sz="3200"/>
            </a:lvl5pPr>
            <a:lvl6pPr marL="4571773" indent="0" algn="ctr">
              <a:buNone/>
              <a:defRPr sz="3200"/>
            </a:lvl6pPr>
            <a:lvl7pPr marL="5486127" indent="0" algn="ctr">
              <a:buNone/>
              <a:defRPr sz="3200"/>
            </a:lvl7pPr>
            <a:lvl8pPr marL="6400483" indent="0" algn="ctr">
              <a:buNone/>
              <a:defRPr sz="3200"/>
            </a:lvl8pPr>
            <a:lvl9pPr marL="7314837" indent="0" algn="ctr">
              <a:buNone/>
              <a:defRPr sz="3200"/>
            </a:lvl9pPr>
          </a:lstStyle>
          <a:p>
            <a:r>
              <a:rPr lang="ru-RU" dirty="0"/>
              <a:t>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3326483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6_metr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slide_number">
            <a:extLst>
              <a:ext uri="{FF2B5EF4-FFF2-40B4-BE49-F238E27FC236}">
                <a16:creationId xmlns:a16="http://schemas.microsoft.com/office/drawing/2014/main" xmlns="" id="{94FF18F0-C061-2648-B580-BD6D3C6C596A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23" name="footnote">
            <a:extLst>
              <a:ext uri="{FF2B5EF4-FFF2-40B4-BE49-F238E27FC236}">
                <a16:creationId xmlns:a16="http://schemas.microsoft.com/office/drawing/2014/main" xmlns="" id="{649B132A-735A-9847-97AB-6CD327D827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2" name="shape_6"/>
          <p:cNvSpPr/>
          <p:nvPr userDrawn="1"/>
        </p:nvSpPr>
        <p:spPr>
          <a:xfrm>
            <a:off x="18223603" y="9183392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lvl="0"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41" name="shape_5"/>
          <p:cNvSpPr/>
          <p:nvPr userDrawn="1"/>
        </p:nvSpPr>
        <p:spPr>
          <a:xfrm>
            <a:off x="10914806" y="9183392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lvl="0"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32" name="shape_4"/>
          <p:cNvSpPr/>
          <p:nvPr userDrawn="1"/>
        </p:nvSpPr>
        <p:spPr>
          <a:xfrm>
            <a:off x="3613822" y="9183393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lvl="0"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40" name="shape_3"/>
          <p:cNvSpPr/>
          <p:nvPr userDrawn="1"/>
        </p:nvSpPr>
        <p:spPr>
          <a:xfrm>
            <a:off x="18223603" y="4402702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lvl="0"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39" name="shape_2"/>
          <p:cNvSpPr/>
          <p:nvPr userDrawn="1"/>
        </p:nvSpPr>
        <p:spPr>
          <a:xfrm>
            <a:off x="10914806" y="4402700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lvl="0"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31" name="shape_1"/>
          <p:cNvSpPr/>
          <p:nvPr userDrawn="1"/>
        </p:nvSpPr>
        <p:spPr>
          <a:xfrm>
            <a:off x="3613822" y="4402702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49" name="text_6">
            <a:extLst>
              <a:ext uri="{FF2B5EF4-FFF2-40B4-BE49-F238E27FC236}">
                <a16:creationId xmlns:a16="http://schemas.microsoft.com/office/drawing/2014/main" xmlns="" id="{C49D3FC4-7968-A047-A75E-CD0BFEDE3B1A}"/>
              </a:ext>
            </a:extLst>
          </p:cNvPr>
          <p:cNvSpPr>
            <a:spLocks noGrp="1"/>
          </p:cNvSpPr>
          <p:nvPr>
            <p:ph type="body" sz="quarter" idx="41" hasCustomPrompt="1"/>
          </p:nvPr>
        </p:nvSpPr>
        <p:spPr>
          <a:xfrm>
            <a:off x="18245532" y="10209770"/>
            <a:ext cx="2480842" cy="467594"/>
          </a:xfrm>
        </p:spPr>
        <p:txBody>
          <a:bodyPr tIns="36000" bIns="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45" name="text_5">
            <a:extLst>
              <a:ext uri="{FF2B5EF4-FFF2-40B4-BE49-F238E27FC236}">
                <a16:creationId xmlns:a16="http://schemas.microsoft.com/office/drawing/2014/main" xmlns="" id="{82CF0DCC-F542-FE4D-9FBB-909DBCAF073B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10941400" y="10209770"/>
            <a:ext cx="2480842" cy="467594"/>
          </a:xfrm>
        </p:spPr>
        <p:txBody>
          <a:bodyPr tIns="36000" bIns="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33" name="text_4">
            <a:extLst>
              <a:ext uri="{FF2B5EF4-FFF2-40B4-BE49-F238E27FC236}">
                <a16:creationId xmlns:a16="http://schemas.microsoft.com/office/drawing/2014/main" xmlns="" id="{AE19EE62-5C05-9C4E-8048-3687BDE10197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634034" y="10209770"/>
            <a:ext cx="2480842" cy="467594"/>
          </a:xfrm>
        </p:spPr>
        <p:txBody>
          <a:bodyPr tIns="36000" bIns="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50" name="text_3">
            <a:extLst>
              <a:ext uri="{FF2B5EF4-FFF2-40B4-BE49-F238E27FC236}">
                <a16:creationId xmlns:a16="http://schemas.microsoft.com/office/drawing/2014/main" xmlns="" id="{9A199E3B-8EC5-8D4D-A905-84272B34F2D4}"/>
              </a:ext>
            </a:extLst>
          </p:cNvPr>
          <p:cNvSpPr>
            <a:spLocks noGrp="1"/>
          </p:cNvSpPr>
          <p:nvPr>
            <p:ph type="body" sz="quarter" idx="42" hasCustomPrompt="1"/>
          </p:nvPr>
        </p:nvSpPr>
        <p:spPr>
          <a:xfrm>
            <a:off x="18251252" y="5433712"/>
            <a:ext cx="2480842" cy="467594"/>
          </a:xfrm>
        </p:spPr>
        <p:txBody>
          <a:bodyPr tIns="36000" bIns="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46" name="text_2">
            <a:extLst>
              <a:ext uri="{FF2B5EF4-FFF2-40B4-BE49-F238E27FC236}">
                <a16:creationId xmlns:a16="http://schemas.microsoft.com/office/drawing/2014/main" xmlns="" id="{F636A586-8F0A-D144-9951-F115FED5EF17}"/>
              </a:ext>
            </a:extLst>
          </p:cNvPr>
          <p:cNvSpPr>
            <a:spLocks noGrp="1"/>
          </p:cNvSpPr>
          <p:nvPr>
            <p:ph type="body" sz="quarter" idx="40" hasCustomPrompt="1"/>
          </p:nvPr>
        </p:nvSpPr>
        <p:spPr>
          <a:xfrm>
            <a:off x="10947120" y="5433712"/>
            <a:ext cx="2480842" cy="467594"/>
          </a:xfrm>
        </p:spPr>
        <p:txBody>
          <a:bodyPr tIns="36000" bIns="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17" name="text_1"/>
          <p:cNvSpPr>
            <a:spLocks noGrp="1"/>
          </p:cNvSpPr>
          <p:nvPr>
            <p:ph type="body" sz="quarter" idx="27" hasCustomPrompt="1"/>
          </p:nvPr>
        </p:nvSpPr>
        <p:spPr>
          <a:xfrm>
            <a:off x="3639754" y="5433712"/>
            <a:ext cx="2480842" cy="467594"/>
          </a:xfrm>
        </p:spPr>
        <p:txBody>
          <a:bodyPr tIns="36000" bIns="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43" name="subtitle_6">
            <a:extLst>
              <a:ext uri="{FF2B5EF4-FFF2-40B4-BE49-F238E27FC236}">
                <a16:creationId xmlns:a16="http://schemas.microsoft.com/office/drawing/2014/main" xmlns="" id="{C26F46DC-0AA0-1C43-BE69-F3D4173C531C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17331435" y="8246605"/>
            <a:ext cx="4322347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35" name="subtitle_5">
            <a:extLst>
              <a:ext uri="{FF2B5EF4-FFF2-40B4-BE49-F238E27FC236}">
                <a16:creationId xmlns:a16="http://schemas.microsoft.com/office/drawing/2014/main" xmlns="" id="{F9E3AF40-D6CB-264D-8E99-B94BA286295F}"/>
              </a:ext>
            </a:extLst>
          </p:cNvPr>
          <p:cNvSpPr>
            <a:spLocks noGrp="1"/>
          </p:cNvSpPr>
          <p:nvPr>
            <p:ph type="body" sz="quarter" idx="35" hasCustomPrompt="1"/>
          </p:nvPr>
        </p:nvSpPr>
        <p:spPr>
          <a:xfrm>
            <a:off x="10019986" y="8246605"/>
            <a:ext cx="4322347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24" name="subtitle_4">
            <a:extLst>
              <a:ext uri="{FF2B5EF4-FFF2-40B4-BE49-F238E27FC236}">
                <a16:creationId xmlns:a16="http://schemas.microsoft.com/office/drawing/2014/main" xmlns="" id="{00A314EE-8F7F-5846-9906-BF07F48B4673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2719002" y="8246605"/>
            <a:ext cx="4322347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44" name="subtitle_3">
            <a:extLst>
              <a:ext uri="{FF2B5EF4-FFF2-40B4-BE49-F238E27FC236}">
                <a16:creationId xmlns:a16="http://schemas.microsoft.com/office/drawing/2014/main" xmlns="" id="{F18D5201-3D2B-5F4E-8374-A93712D15A23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7331435" y="3460466"/>
            <a:ext cx="4322347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36" name="subtitle_2">
            <a:extLst>
              <a:ext uri="{FF2B5EF4-FFF2-40B4-BE49-F238E27FC236}">
                <a16:creationId xmlns:a16="http://schemas.microsoft.com/office/drawing/2014/main" xmlns="" id="{17D86D3F-2947-0046-AF8A-6D241F4B0578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10019986" y="3460466"/>
            <a:ext cx="4322347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4" name="subtitle_1"/>
          <p:cNvSpPr>
            <a:spLocks noGrp="1"/>
          </p:cNvSpPr>
          <p:nvPr>
            <p:ph type="body" sz="quarter" idx="15" hasCustomPrompt="1"/>
          </p:nvPr>
        </p:nvSpPr>
        <p:spPr>
          <a:xfrm>
            <a:off x="2719002" y="3460466"/>
            <a:ext cx="4322347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34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8608113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8_metric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slide_number">
            <a:extLst>
              <a:ext uri="{FF2B5EF4-FFF2-40B4-BE49-F238E27FC236}">
                <a16:creationId xmlns:a16="http://schemas.microsoft.com/office/drawing/2014/main" xmlns="" id="{0C5F7F6F-1157-244B-9217-C363B217CCFA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36" name="footnote">
            <a:extLst>
              <a:ext uri="{FF2B5EF4-FFF2-40B4-BE49-F238E27FC236}">
                <a16:creationId xmlns:a16="http://schemas.microsoft.com/office/drawing/2014/main" xmlns="" id="{1923D432-734E-7D45-9FE4-4E7C8D79494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58" name="shape_8"/>
          <p:cNvSpPr/>
          <p:nvPr userDrawn="1"/>
        </p:nvSpPr>
        <p:spPr>
          <a:xfrm>
            <a:off x="19371367" y="9105813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lvl="0"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56" name="shape_7"/>
          <p:cNvSpPr/>
          <p:nvPr userDrawn="1"/>
        </p:nvSpPr>
        <p:spPr>
          <a:xfrm>
            <a:off x="13743581" y="9105813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lvl="0"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54" name="shape_6"/>
          <p:cNvSpPr/>
          <p:nvPr userDrawn="1"/>
        </p:nvSpPr>
        <p:spPr>
          <a:xfrm>
            <a:off x="8115795" y="9105813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lvl="0"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52" name="shape_5"/>
          <p:cNvSpPr/>
          <p:nvPr userDrawn="1"/>
        </p:nvSpPr>
        <p:spPr>
          <a:xfrm>
            <a:off x="2488009" y="9105813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lvl="0"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45" name="shape_4"/>
          <p:cNvSpPr/>
          <p:nvPr userDrawn="1"/>
        </p:nvSpPr>
        <p:spPr>
          <a:xfrm>
            <a:off x="19371367" y="4402701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lvl="0"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44" name="shape_3"/>
          <p:cNvSpPr/>
          <p:nvPr userDrawn="1"/>
        </p:nvSpPr>
        <p:spPr>
          <a:xfrm>
            <a:off x="13743581" y="4402699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lvl="0"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43" name="shape_2"/>
          <p:cNvSpPr/>
          <p:nvPr userDrawn="1"/>
        </p:nvSpPr>
        <p:spPr>
          <a:xfrm>
            <a:off x="8115795" y="4402701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lvl="0"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38" name="shape_1"/>
          <p:cNvSpPr/>
          <p:nvPr userDrawn="1"/>
        </p:nvSpPr>
        <p:spPr>
          <a:xfrm>
            <a:off x="2488009" y="4402701"/>
            <a:ext cx="2532706" cy="2529621"/>
          </a:xfrm>
          <a:prstGeom prst="ellipse">
            <a:avLst/>
          </a:prstGeom>
          <a:solidFill>
            <a:schemeClr val="bg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5062" tIns="5062" rIns="5062" bIns="5062" rtlCol="0" anchor="ctr"/>
          <a:lstStyle/>
          <a:p>
            <a:pPr algn="ctr"/>
            <a:endParaRPr lang="ru-RU" sz="3375" dirty="0">
              <a:solidFill>
                <a:schemeClr val="tx1"/>
              </a:solidFill>
            </a:endParaRPr>
          </a:p>
        </p:txBody>
      </p:sp>
      <p:sp>
        <p:nvSpPr>
          <p:cNvPr id="30" name="text_8"/>
          <p:cNvSpPr>
            <a:spLocks noGrp="1"/>
          </p:cNvSpPr>
          <p:nvPr>
            <p:ph type="body" sz="quarter" idx="34" hasCustomPrompt="1"/>
          </p:nvPr>
        </p:nvSpPr>
        <p:spPr>
          <a:xfrm>
            <a:off x="19397299" y="10147573"/>
            <a:ext cx="2480842" cy="467594"/>
          </a:xfrm>
        </p:spPr>
        <p:txBody>
          <a:bodyPr tIns="36000" bIns="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29" name="text_7"/>
          <p:cNvSpPr>
            <a:spLocks noGrp="1"/>
          </p:cNvSpPr>
          <p:nvPr>
            <p:ph type="body" sz="quarter" idx="33" hasCustomPrompt="1"/>
          </p:nvPr>
        </p:nvSpPr>
        <p:spPr>
          <a:xfrm>
            <a:off x="13769513" y="10147573"/>
            <a:ext cx="2480842" cy="467594"/>
          </a:xfrm>
        </p:spPr>
        <p:txBody>
          <a:bodyPr tIns="36000" bIns="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28" name="text_6"/>
          <p:cNvSpPr>
            <a:spLocks noGrp="1"/>
          </p:cNvSpPr>
          <p:nvPr>
            <p:ph type="body" sz="quarter" idx="32" hasCustomPrompt="1"/>
          </p:nvPr>
        </p:nvSpPr>
        <p:spPr>
          <a:xfrm>
            <a:off x="8141727" y="10147573"/>
            <a:ext cx="2480842" cy="467594"/>
          </a:xfrm>
        </p:spPr>
        <p:txBody>
          <a:bodyPr tIns="36000" bIns="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27" name="text_5"/>
          <p:cNvSpPr>
            <a:spLocks noGrp="1"/>
          </p:cNvSpPr>
          <p:nvPr>
            <p:ph type="body" sz="quarter" idx="31" hasCustomPrompt="1"/>
          </p:nvPr>
        </p:nvSpPr>
        <p:spPr>
          <a:xfrm>
            <a:off x="2513941" y="10149994"/>
            <a:ext cx="2480842" cy="467594"/>
          </a:xfrm>
        </p:spPr>
        <p:txBody>
          <a:bodyPr tIns="36000" bIns="36000" anchor="ctr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26" name="text_4"/>
          <p:cNvSpPr>
            <a:spLocks noGrp="1"/>
          </p:cNvSpPr>
          <p:nvPr>
            <p:ph type="body" sz="quarter" idx="30" hasCustomPrompt="1"/>
          </p:nvPr>
        </p:nvSpPr>
        <p:spPr>
          <a:xfrm>
            <a:off x="19397299" y="5423052"/>
            <a:ext cx="2480842" cy="467594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25" name="text_3"/>
          <p:cNvSpPr>
            <a:spLocks noGrp="1"/>
          </p:cNvSpPr>
          <p:nvPr>
            <p:ph type="body" sz="quarter" idx="29" hasCustomPrompt="1"/>
          </p:nvPr>
        </p:nvSpPr>
        <p:spPr>
          <a:xfrm>
            <a:off x="13769513" y="5423052"/>
            <a:ext cx="2480842" cy="467594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24" name="text_2"/>
          <p:cNvSpPr>
            <a:spLocks noGrp="1"/>
          </p:cNvSpPr>
          <p:nvPr>
            <p:ph type="body" sz="quarter" idx="28" hasCustomPrompt="1"/>
          </p:nvPr>
        </p:nvSpPr>
        <p:spPr>
          <a:xfrm>
            <a:off x="8141727" y="5423052"/>
            <a:ext cx="2480842" cy="467594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22" name="text_1"/>
          <p:cNvSpPr>
            <a:spLocks noGrp="1"/>
          </p:cNvSpPr>
          <p:nvPr>
            <p:ph type="body" sz="quarter" idx="27" hasCustomPrompt="1"/>
          </p:nvPr>
        </p:nvSpPr>
        <p:spPr>
          <a:xfrm>
            <a:off x="2513941" y="5425472"/>
            <a:ext cx="2480842" cy="467594"/>
          </a:xfrm>
        </p:spPr>
        <p:txBody>
          <a:bodyPr tIns="36000" bIns="36000" anchor="ctr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/>
            </a:lvl1pPr>
          </a:lstStyle>
          <a:p>
            <a:pPr lvl="0"/>
            <a:r>
              <a:rPr lang="ru-RU" dirty="0"/>
              <a:t>значение</a:t>
            </a:r>
          </a:p>
        </p:txBody>
      </p:sp>
      <p:sp>
        <p:nvSpPr>
          <p:cNvPr id="57" name="subtitle_8"/>
          <p:cNvSpPr>
            <a:spLocks noGrp="1"/>
          </p:cNvSpPr>
          <p:nvPr>
            <p:ph type="body" sz="quarter" idx="26" hasCustomPrompt="1"/>
          </p:nvPr>
        </p:nvSpPr>
        <p:spPr>
          <a:xfrm>
            <a:off x="18476547" y="8227151"/>
            <a:ext cx="4322347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55" name="subtitle_7"/>
          <p:cNvSpPr>
            <a:spLocks noGrp="1"/>
          </p:cNvSpPr>
          <p:nvPr>
            <p:ph type="body" sz="quarter" idx="25" hasCustomPrompt="1"/>
          </p:nvPr>
        </p:nvSpPr>
        <p:spPr>
          <a:xfrm>
            <a:off x="12848761" y="8227151"/>
            <a:ext cx="4322347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53" name="subtitle_6"/>
          <p:cNvSpPr>
            <a:spLocks noGrp="1"/>
          </p:cNvSpPr>
          <p:nvPr>
            <p:ph type="body" sz="quarter" idx="24" hasCustomPrompt="1"/>
          </p:nvPr>
        </p:nvSpPr>
        <p:spPr>
          <a:xfrm>
            <a:off x="7220975" y="8227151"/>
            <a:ext cx="4322347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46" name="subtitle_5"/>
          <p:cNvSpPr>
            <a:spLocks noGrp="1"/>
          </p:cNvSpPr>
          <p:nvPr>
            <p:ph type="body" sz="quarter" idx="18" hasCustomPrompt="1"/>
          </p:nvPr>
        </p:nvSpPr>
        <p:spPr>
          <a:xfrm>
            <a:off x="1593189" y="8227151"/>
            <a:ext cx="4322347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37" name="subtitle_4"/>
          <p:cNvSpPr>
            <a:spLocks noGrp="1"/>
          </p:cNvSpPr>
          <p:nvPr>
            <p:ph type="body" sz="quarter" idx="23" hasCustomPrompt="1"/>
          </p:nvPr>
        </p:nvSpPr>
        <p:spPr>
          <a:xfrm>
            <a:off x="18463151" y="3460465"/>
            <a:ext cx="4349138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33" name="subtitle_3"/>
          <p:cNvSpPr>
            <a:spLocks noGrp="1"/>
          </p:cNvSpPr>
          <p:nvPr>
            <p:ph type="body" sz="quarter" idx="22" hasCustomPrompt="1"/>
          </p:nvPr>
        </p:nvSpPr>
        <p:spPr>
          <a:xfrm>
            <a:off x="12830900" y="3460465"/>
            <a:ext cx="4349138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21" name="subtitle_2"/>
          <p:cNvSpPr>
            <a:spLocks noGrp="1"/>
          </p:cNvSpPr>
          <p:nvPr>
            <p:ph type="body" sz="quarter" idx="20" hasCustomPrompt="1"/>
          </p:nvPr>
        </p:nvSpPr>
        <p:spPr>
          <a:xfrm>
            <a:off x="7198649" y="3460465"/>
            <a:ext cx="4349138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4" name="subtitle_1"/>
          <p:cNvSpPr>
            <a:spLocks noGrp="1"/>
          </p:cNvSpPr>
          <p:nvPr>
            <p:ph type="body" sz="quarter" idx="15" hasCustomPrompt="1"/>
          </p:nvPr>
        </p:nvSpPr>
        <p:spPr>
          <a:xfrm>
            <a:off x="1593189" y="3461470"/>
            <a:ext cx="4322347" cy="506332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/>
            </a:lvl1pPr>
          </a:lstStyle>
          <a:p>
            <a:pPr lvl="0"/>
            <a:r>
              <a:rPr lang="ru-RU" dirty="0"/>
              <a:t>Показатель</a:t>
            </a:r>
          </a:p>
        </p:txBody>
      </p:sp>
      <p:sp>
        <p:nvSpPr>
          <p:cNvPr id="35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71746906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rts_with_titl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slide_number">
            <a:extLst>
              <a:ext uri="{FF2B5EF4-FFF2-40B4-BE49-F238E27FC236}">
                <a16:creationId xmlns:a16="http://schemas.microsoft.com/office/drawing/2014/main" xmlns="" id="{E3B2CA69-C1B7-854B-859E-E2E5BA49B927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25" name="footnote">
            <a:extLst>
              <a:ext uri="{FF2B5EF4-FFF2-40B4-BE49-F238E27FC236}">
                <a16:creationId xmlns:a16="http://schemas.microsoft.com/office/drawing/2014/main" xmlns="" id="{6F0450AF-8E07-0244-BBA4-8902CBBE0FC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17" name="chart_4"/>
          <p:cNvSpPr>
            <a:spLocks noGrp="1"/>
          </p:cNvSpPr>
          <p:nvPr>
            <p:ph type="chart" sz="quarter" idx="22"/>
          </p:nvPr>
        </p:nvSpPr>
        <p:spPr>
          <a:xfrm>
            <a:off x="12561888" y="8961200"/>
            <a:ext cx="10258524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chart_3"/>
          <p:cNvSpPr>
            <a:spLocks noGrp="1"/>
          </p:cNvSpPr>
          <p:nvPr>
            <p:ph type="chart" sz="quarter" idx="20"/>
          </p:nvPr>
        </p:nvSpPr>
        <p:spPr>
          <a:xfrm>
            <a:off x="1587599" y="8961200"/>
            <a:ext cx="102600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13" name="chart_2"/>
          <p:cNvSpPr>
            <a:spLocks noGrp="1"/>
          </p:cNvSpPr>
          <p:nvPr>
            <p:ph type="chart" sz="quarter" idx="18"/>
          </p:nvPr>
        </p:nvSpPr>
        <p:spPr>
          <a:xfrm>
            <a:off x="12561889" y="4198619"/>
            <a:ext cx="10258524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chart_1"/>
          <p:cNvSpPr>
            <a:spLocks noGrp="1"/>
          </p:cNvSpPr>
          <p:nvPr>
            <p:ph type="chart" sz="quarter" idx="16"/>
          </p:nvPr>
        </p:nvSpPr>
        <p:spPr>
          <a:xfrm>
            <a:off x="1587599" y="4198620"/>
            <a:ext cx="102600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23" name="subtitle_4">
            <a:extLst>
              <a:ext uri="{FF2B5EF4-FFF2-40B4-BE49-F238E27FC236}">
                <a16:creationId xmlns:a16="http://schemas.microsoft.com/office/drawing/2014/main" xmlns="" id="{3A0FD3CF-B99A-A345-A6C2-E2D559D8FD6A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12562885" y="8214392"/>
            <a:ext cx="10260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1" name="subtitle_3">
            <a:extLst>
              <a:ext uri="{FF2B5EF4-FFF2-40B4-BE49-F238E27FC236}">
                <a16:creationId xmlns:a16="http://schemas.microsoft.com/office/drawing/2014/main" xmlns="" id="{A51C7C8A-1D54-EE4D-83EA-4F36882A685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579563" y="8214392"/>
            <a:ext cx="10260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4" name="subtitle_2">
            <a:extLst>
              <a:ext uri="{FF2B5EF4-FFF2-40B4-BE49-F238E27FC236}">
                <a16:creationId xmlns:a16="http://schemas.microsoft.com/office/drawing/2014/main" xmlns="" id="{8B23D711-CD3B-A943-808B-1F83C3E7FDCD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12562885" y="3441012"/>
            <a:ext cx="10260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5" name="subtitle_1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63" y="3441012"/>
            <a:ext cx="10260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9" name="text_2"/>
          <p:cNvSpPr>
            <a:spLocks noGrp="1"/>
          </p:cNvSpPr>
          <p:nvPr>
            <p:ph type="body" sz="quarter" idx="27" hasCustomPrompt="1"/>
          </p:nvPr>
        </p:nvSpPr>
        <p:spPr>
          <a:xfrm>
            <a:off x="8146626" y="2457657"/>
            <a:ext cx="5148000" cy="468000"/>
          </a:xfrm>
        </p:spPr>
        <p:txBody>
          <a:bodyPr/>
          <a:lstStyle>
            <a:lvl1pPr>
              <a:spcAft>
                <a:spcPts val="0"/>
              </a:spcAft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Клиент</a:t>
            </a:r>
          </a:p>
        </p:txBody>
      </p:sp>
      <p:sp>
        <p:nvSpPr>
          <p:cNvPr id="28" name="text_1"/>
          <p:cNvSpPr>
            <a:spLocks noGrp="1"/>
          </p:cNvSpPr>
          <p:nvPr>
            <p:ph type="body" sz="quarter" idx="25" hasCustomPrompt="1"/>
          </p:nvPr>
        </p:nvSpPr>
        <p:spPr>
          <a:xfrm>
            <a:off x="2021134" y="2457657"/>
            <a:ext cx="5148000" cy="468000"/>
          </a:xfrm>
        </p:spPr>
        <p:txBody>
          <a:bodyPr/>
          <a:lstStyle>
            <a:lvl1pPr>
              <a:spcAft>
                <a:spcPts val="0"/>
              </a:spcAft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Среднее по группе конкурентов</a:t>
            </a:r>
          </a:p>
        </p:txBody>
      </p:sp>
      <p:sp>
        <p:nvSpPr>
          <p:cNvPr id="18" name="shape_2"/>
          <p:cNvSpPr/>
          <p:nvPr userDrawn="1"/>
        </p:nvSpPr>
        <p:spPr>
          <a:xfrm>
            <a:off x="7682784" y="2531218"/>
            <a:ext cx="202518" cy="20253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27" name="shape_1"/>
          <p:cNvSpPr/>
          <p:nvPr userDrawn="1"/>
        </p:nvSpPr>
        <p:spPr>
          <a:xfrm>
            <a:off x="1603009" y="2531218"/>
            <a:ext cx="202518" cy="2025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26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683746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rts_with_titles(comp_categories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_number">
            <a:extLst>
              <a:ext uri="{FF2B5EF4-FFF2-40B4-BE49-F238E27FC236}">
                <a16:creationId xmlns:a16="http://schemas.microsoft.com/office/drawing/2014/main" xmlns="" id="{C0A6FD35-063C-014D-BC6A-A406274364D7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8" name="footnote">
            <a:extLst>
              <a:ext uri="{FF2B5EF4-FFF2-40B4-BE49-F238E27FC236}">
                <a16:creationId xmlns:a16="http://schemas.microsoft.com/office/drawing/2014/main" xmlns="" id="{206EE178-8B34-AC4F-875F-9803046DA628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17" name="chart_4"/>
          <p:cNvSpPr>
            <a:spLocks noGrp="1"/>
          </p:cNvSpPr>
          <p:nvPr>
            <p:ph type="chart" sz="quarter" idx="22"/>
          </p:nvPr>
        </p:nvSpPr>
        <p:spPr>
          <a:xfrm>
            <a:off x="12561888" y="8961200"/>
            <a:ext cx="10258524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chart_3"/>
          <p:cNvSpPr>
            <a:spLocks noGrp="1"/>
          </p:cNvSpPr>
          <p:nvPr>
            <p:ph type="chart" sz="quarter" idx="20"/>
          </p:nvPr>
        </p:nvSpPr>
        <p:spPr>
          <a:xfrm>
            <a:off x="1587599" y="8961200"/>
            <a:ext cx="102600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13" name="chart_2"/>
          <p:cNvSpPr>
            <a:spLocks noGrp="1"/>
          </p:cNvSpPr>
          <p:nvPr>
            <p:ph type="chart" sz="quarter" idx="18"/>
          </p:nvPr>
        </p:nvSpPr>
        <p:spPr>
          <a:xfrm>
            <a:off x="12561889" y="4198619"/>
            <a:ext cx="10258524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chart_1"/>
          <p:cNvSpPr>
            <a:spLocks noGrp="1"/>
          </p:cNvSpPr>
          <p:nvPr>
            <p:ph type="chart" sz="quarter" idx="16"/>
          </p:nvPr>
        </p:nvSpPr>
        <p:spPr>
          <a:xfrm>
            <a:off x="1587599" y="4198620"/>
            <a:ext cx="102600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21" name="subtitle_4">
            <a:extLst>
              <a:ext uri="{FF2B5EF4-FFF2-40B4-BE49-F238E27FC236}">
                <a16:creationId xmlns:a16="http://schemas.microsoft.com/office/drawing/2014/main" xmlns="" id="{796E5C03-7173-CD47-B449-153FC0F13C09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569924" y="8211983"/>
            <a:ext cx="10260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9" name="subtitle_3">
            <a:extLst>
              <a:ext uri="{FF2B5EF4-FFF2-40B4-BE49-F238E27FC236}">
                <a16:creationId xmlns:a16="http://schemas.microsoft.com/office/drawing/2014/main" xmlns="" id="{35E1FBD2-8CA7-4A44-BE74-D332514B21C9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79563" y="8214392"/>
            <a:ext cx="10260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3" name="subtitle_2">
            <a:extLst>
              <a:ext uri="{FF2B5EF4-FFF2-40B4-BE49-F238E27FC236}">
                <a16:creationId xmlns:a16="http://schemas.microsoft.com/office/drawing/2014/main" xmlns="" id="{7B62D3C4-7C58-9E48-AB57-7900141018FD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2569924" y="3438603"/>
            <a:ext cx="10260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5" name="subtitle_1"/>
          <p:cNvSpPr>
            <a:spLocks noGrp="1"/>
          </p:cNvSpPr>
          <p:nvPr>
            <p:ph type="body" sz="quarter" idx="15" hasCustomPrompt="1"/>
          </p:nvPr>
        </p:nvSpPr>
        <p:spPr>
          <a:xfrm>
            <a:off x="1579563" y="3441012"/>
            <a:ext cx="10260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8" name="text_1"/>
          <p:cNvSpPr>
            <a:spLocks noGrp="1"/>
          </p:cNvSpPr>
          <p:nvPr>
            <p:ph type="body" sz="quarter" idx="25" hasCustomPrompt="1"/>
          </p:nvPr>
        </p:nvSpPr>
        <p:spPr>
          <a:xfrm>
            <a:off x="2021134" y="2457657"/>
            <a:ext cx="5148000" cy="468000"/>
          </a:xfrm>
        </p:spPr>
        <p:txBody>
          <a:bodyPr/>
          <a:lstStyle>
            <a:lvl1pPr>
              <a:spcAft>
                <a:spcPts val="0"/>
              </a:spcAft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Среднее по группе конкурентов</a:t>
            </a:r>
          </a:p>
        </p:txBody>
      </p:sp>
      <p:sp>
        <p:nvSpPr>
          <p:cNvPr id="27" name="shape_1"/>
          <p:cNvSpPr/>
          <p:nvPr userDrawn="1"/>
        </p:nvSpPr>
        <p:spPr>
          <a:xfrm>
            <a:off x="1603009" y="2531218"/>
            <a:ext cx="202518" cy="2025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26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78552944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rts_with_titles(comp_dyn)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_number">
            <a:extLst>
              <a:ext uri="{FF2B5EF4-FFF2-40B4-BE49-F238E27FC236}">
                <a16:creationId xmlns:a16="http://schemas.microsoft.com/office/drawing/2014/main" xmlns="" id="{23E693FE-36E1-684F-8C53-FC81EAF22304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8" name="footnote">
            <a:extLst>
              <a:ext uri="{FF2B5EF4-FFF2-40B4-BE49-F238E27FC236}">
                <a16:creationId xmlns:a16="http://schemas.microsoft.com/office/drawing/2014/main" xmlns="" id="{4903C5CC-4A83-A84C-A98B-E85B6135FCE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87600" y="12624683"/>
            <a:ext cx="1756558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17" name="chart_4"/>
          <p:cNvSpPr>
            <a:spLocks noGrp="1"/>
          </p:cNvSpPr>
          <p:nvPr>
            <p:ph type="chart" sz="quarter" idx="22"/>
          </p:nvPr>
        </p:nvSpPr>
        <p:spPr>
          <a:xfrm>
            <a:off x="12561888" y="8961200"/>
            <a:ext cx="10258524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chart_3"/>
          <p:cNvSpPr>
            <a:spLocks noGrp="1"/>
          </p:cNvSpPr>
          <p:nvPr>
            <p:ph type="chart" sz="quarter" idx="20"/>
          </p:nvPr>
        </p:nvSpPr>
        <p:spPr>
          <a:xfrm>
            <a:off x="1587599" y="8961200"/>
            <a:ext cx="102600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13" name="chart_2"/>
          <p:cNvSpPr>
            <a:spLocks noGrp="1"/>
          </p:cNvSpPr>
          <p:nvPr>
            <p:ph type="chart" sz="quarter" idx="18"/>
          </p:nvPr>
        </p:nvSpPr>
        <p:spPr>
          <a:xfrm>
            <a:off x="12561889" y="4198619"/>
            <a:ext cx="10258524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6" name="chart_1"/>
          <p:cNvSpPr>
            <a:spLocks noGrp="1"/>
          </p:cNvSpPr>
          <p:nvPr>
            <p:ph type="chart" sz="quarter" idx="16"/>
          </p:nvPr>
        </p:nvSpPr>
        <p:spPr>
          <a:xfrm>
            <a:off x="1587599" y="4198620"/>
            <a:ext cx="10260000" cy="3312000"/>
          </a:xfrm>
        </p:spPr>
        <p:txBody>
          <a:bodyPr/>
          <a:lstStyle/>
          <a:p>
            <a:endParaRPr lang="ru-RU"/>
          </a:p>
        </p:txBody>
      </p:sp>
      <p:sp>
        <p:nvSpPr>
          <p:cNvPr id="24" name="subtitle_4">
            <a:extLst>
              <a:ext uri="{FF2B5EF4-FFF2-40B4-BE49-F238E27FC236}">
                <a16:creationId xmlns:a16="http://schemas.microsoft.com/office/drawing/2014/main" xmlns="" id="{118FFFAD-1599-E849-B2E1-CFF6C5105195}"/>
              </a:ext>
            </a:extLst>
          </p:cNvPr>
          <p:cNvSpPr>
            <a:spLocks noGrp="1"/>
          </p:cNvSpPr>
          <p:nvPr>
            <p:ph type="body" sz="quarter" idx="27" hasCustomPrompt="1"/>
          </p:nvPr>
        </p:nvSpPr>
        <p:spPr>
          <a:xfrm>
            <a:off x="12569924" y="8211983"/>
            <a:ext cx="10260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5" name="subtitle_3">
            <a:extLst>
              <a:ext uri="{FF2B5EF4-FFF2-40B4-BE49-F238E27FC236}">
                <a16:creationId xmlns:a16="http://schemas.microsoft.com/office/drawing/2014/main" xmlns="" id="{3F2B3301-95FD-4E44-BFEC-39AA64A9812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79563" y="8214392"/>
            <a:ext cx="10260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9" name="subtitle_2">
            <a:extLst>
              <a:ext uri="{FF2B5EF4-FFF2-40B4-BE49-F238E27FC236}">
                <a16:creationId xmlns:a16="http://schemas.microsoft.com/office/drawing/2014/main" xmlns="" id="{81BD1E25-1D4E-F342-980B-67D5CB533C97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2569924" y="3438603"/>
            <a:ext cx="10260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0" name="subtitle_1">
            <a:extLst>
              <a:ext uri="{FF2B5EF4-FFF2-40B4-BE49-F238E27FC236}">
                <a16:creationId xmlns:a16="http://schemas.microsoft.com/office/drawing/2014/main" xmlns="" id="{01A88BB9-81F5-5C42-81C4-8E958E47D192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79563" y="3441012"/>
            <a:ext cx="10260000" cy="540000"/>
          </a:xfrm>
        </p:spPr>
        <p:txBody>
          <a:bodyPr tIns="36000" bIns="3600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8" name="text_1"/>
          <p:cNvSpPr>
            <a:spLocks noGrp="1"/>
          </p:cNvSpPr>
          <p:nvPr>
            <p:ph type="body" sz="quarter" idx="25" hasCustomPrompt="1"/>
          </p:nvPr>
        </p:nvSpPr>
        <p:spPr>
          <a:xfrm>
            <a:off x="2021134" y="2457657"/>
            <a:ext cx="5148000" cy="468000"/>
          </a:xfrm>
        </p:spPr>
        <p:txBody>
          <a:bodyPr/>
          <a:lstStyle>
            <a:lvl1pPr>
              <a:spcAft>
                <a:spcPts val="0"/>
              </a:spcAft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Среднее по группе конкурентов</a:t>
            </a:r>
          </a:p>
        </p:txBody>
      </p:sp>
      <p:sp>
        <p:nvSpPr>
          <p:cNvPr id="27" name="shape_1"/>
          <p:cNvSpPr/>
          <p:nvPr userDrawn="1"/>
        </p:nvSpPr>
        <p:spPr>
          <a:xfrm>
            <a:off x="1603009" y="2531218"/>
            <a:ext cx="202518" cy="20253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26" name="title">
            <a:extLst>
              <a:ext uri="{FF2B5EF4-FFF2-40B4-BE49-F238E27FC236}">
                <a16:creationId xmlns:a16="http://schemas.microsoft.com/office/drawing/2014/main" xmlns="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129489031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lide_number"/>
          <p:cNvSpPr>
            <a:spLocks noGrp="1"/>
          </p:cNvSpPr>
          <p:nvPr>
            <p:ph type="sldNum" sz="quarter" idx="4"/>
          </p:nvPr>
        </p:nvSpPr>
        <p:spPr>
          <a:xfrm>
            <a:off x="21718588" y="12621150"/>
            <a:ext cx="1093787" cy="441707"/>
          </a:xfrm>
          <a:prstGeom prst="rect">
            <a:avLst/>
          </a:prstGeom>
        </p:spPr>
        <p:txBody>
          <a:bodyPr vert="horz" lIns="0" tIns="72000" rIns="0" bIns="0" rtlCol="0" anchor="ctr"/>
          <a:lstStyle>
            <a:lvl1pPr algn="r"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fld id="{741C03D3-FA44-40EC-9A21-1FC4FEA3E2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5" name="footnote"/>
          <p:cNvSpPr>
            <a:spLocks noGrp="1"/>
          </p:cNvSpPr>
          <p:nvPr>
            <p:ph type="ftr" sz="quarter" idx="3"/>
          </p:nvPr>
        </p:nvSpPr>
        <p:spPr>
          <a:xfrm>
            <a:off x="1587600" y="12624682"/>
            <a:ext cx="17565588" cy="4252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00000"/>
              </a:lnSpc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7" name="text_1"/>
          <p:cNvSpPr>
            <a:spLocks noGrp="1"/>
          </p:cNvSpPr>
          <p:nvPr>
            <p:ph type="body" idx="1"/>
          </p:nvPr>
        </p:nvSpPr>
        <p:spPr>
          <a:xfrm>
            <a:off x="1587600" y="3431440"/>
            <a:ext cx="21224775" cy="88177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0"/>
            <a:endParaRPr lang="ru-RU" dirty="0"/>
          </a:p>
          <a:p>
            <a:pPr lvl="1"/>
            <a:r>
              <a:rPr lang="ru-RU" dirty="0"/>
              <a:t>Ключевая мысль</a:t>
            </a:r>
          </a:p>
          <a:p>
            <a:pPr lvl="1"/>
            <a:endParaRPr lang="ru-RU" dirty="0"/>
          </a:p>
          <a:p>
            <a:pPr lvl="2"/>
            <a:r>
              <a:rPr lang="ru-RU" dirty="0"/>
              <a:t>Маркированный список</a:t>
            </a:r>
          </a:p>
          <a:p>
            <a:pPr lvl="2"/>
            <a:endParaRPr lang="ru-RU" dirty="0"/>
          </a:p>
          <a:p>
            <a:pPr lvl="3"/>
            <a:r>
              <a:rPr lang="ru-RU" dirty="0"/>
              <a:t>Нумерованный список</a:t>
            </a:r>
          </a:p>
          <a:p>
            <a:pPr lvl="3"/>
            <a:endParaRPr lang="ru-RU" dirty="0"/>
          </a:p>
          <a:p>
            <a:pPr lvl="4"/>
            <a:r>
              <a:rPr lang="ru-RU" dirty="0"/>
              <a:t>Образец текста</a:t>
            </a:r>
          </a:p>
        </p:txBody>
      </p:sp>
      <p:sp>
        <p:nvSpPr>
          <p:cNvPr id="4" name="title"/>
          <p:cNvSpPr>
            <a:spLocks noGrp="1"/>
          </p:cNvSpPr>
          <p:nvPr>
            <p:ph type="title"/>
          </p:nvPr>
        </p:nvSpPr>
        <p:spPr>
          <a:xfrm>
            <a:off x="1587600" y="547141"/>
            <a:ext cx="21232812" cy="2554323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Образец 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76577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0" r:id="rId1"/>
    <p:sldLayoutId id="2147483861" r:id="rId2"/>
    <p:sldLayoutId id="2147483862" r:id="rId3"/>
    <p:sldLayoutId id="2147483863" r:id="rId4"/>
    <p:sldLayoutId id="2147483864" r:id="rId5"/>
    <p:sldLayoutId id="2147483865" r:id="rId6"/>
    <p:sldLayoutId id="2147483866" r:id="rId7"/>
    <p:sldLayoutId id="2147483867" r:id="rId8"/>
    <p:sldLayoutId id="2147483868" r:id="rId9"/>
    <p:sldLayoutId id="2147483869" r:id="rId10"/>
    <p:sldLayoutId id="2147483870" r:id="rId11"/>
    <p:sldLayoutId id="2147483871" r:id="rId12"/>
    <p:sldLayoutId id="2147483872" r:id="rId13"/>
    <p:sldLayoutId id="2147483873" r:id="rId14"/>
    <p:sldLayoutId id="2147483874" r:id="rId15"/>
    <p:sldLayoutId id="2147483877" r:id="rId16"/>
    <p:sldLayoutId id="2147483876" r:id="rId17"/>
  </p:sldLayoutIdLst>
  <p:hf hdr="0" dt="0"/>
  <p:txStyles>
    <p:titleStyle>
      <a:lvl1pPr marL="0" algn="l" defTabSz="1828619" rtl="0" eaLnBrk="1" latinLnBrk="0" hangingPunct="1">
        <a:lnSpc>
          <a:spcPct val="100000"/>
        </a:lnSpc>
        <a:spcBef>
          <a:spcPct val="0"/>
        </a:spcBef>
        <a:buNone/>
        <a:defRPr sz="7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719964" algn="l" defTabSz="1907905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bg2"/>
        </a:buClr>
        <a:buSzPct val="120000"/>
        <a:buFont typeface="Arial Unicode MS" panose="020B0604020202020204" pitchFamily="34" charset="-128"/>
        <a:buChar char="▎"/>
        <a:defRPr sz="3200" b="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720000" indent="-715963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50000"/>
        <a:buFont typeface="Yandex Sans Text Light" panose="02000000000000000000" pitchFamily="2" charset="-52"/>
        <a:buChar char="›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715963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+mj-lt"/>
        <a:buAutoNum type="arabicPeriod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5028699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007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315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1623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08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619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927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235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543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852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160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467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762">
          <p15:clr>
            <a:srgbClr val="F26B43"/>
          </p15:clr>
        </p15:guide>
        <p15:guide id="2" pos="6531">
          <p15:clr>
            <a:srgbClr val="F26B43"/>
          </p15:clr>
        </p15:guide>
        <p15:guide id="3" pos="6298">
          <p15:clr>
            <a:srgbClr val="F26B43"/>
          </p15:clr>
        </p15:guide>
        <p15:guide id="4" pos="6067">
          <p15:clr>
            <a:srgbClr val="F26B43"/>
          </p15:clr>
        </p15:guide>
        <p15:guide id="5" pos="5834">
          <p15:clr>
            <a:srgbClr val="F26B43"/>
          </p15:clr>
        </p15:guide>
        <p15:guide id="6" pos="5603">
          <p15:clr>
            <a:srgbClr val="F26B43"/>
          </p15:clr>
        </p15:guide>
        <p15:guide id="8" pos="5148">
          <p15:clr>
            <a:srgbClr val="F26B43"/>
          </p15:clr>
        </p15:guide>
        <p15:guide id="9" pos="4915">
          <p15:clr>
            <a:srgbClr val="F26B43"/>
          </p15:clr>
        </p15:guide>
        <p15:guide id="10" pos="4682">
          <p15:clr>
            <a:srgbClr val="F26B43"/>
          </p15:clr>
        </p15:guide>
        <p15:guide id="11" pos="4451">
          <p15:clr>
            <a:srgbClr val="F26B43"/>
          </p15:clr>
        </p15:guide>
        <p15:guide id="12" pos="4218">
          <p15:clr>
            <a:srgbClr val="F26B43"/>
          </p15:clr>
        </p15:guide>
        <p15:guide id="13" pos="3763">
          <p15:clr>
            <a:srgbClr val="F26B43"/>
          </p15:clr>
        </p15:guide>
        <p15:guide id="14" pos="3994">
          <p15:clr>
            <a:srgbClr val="F26B43"/>
          </p15:clr>
        </p15:guide>
        <p15:guide id="15" pos="3530">
          <p15:clr>
            <a:srgbClr val="F26B43"/>
          </p15:clr>
        </p15:guide>
        <p15:guide id="16" pos="3299">
          <p15:clr>
            <a:srgbClr val="F26B43"/>
          </p15:clr>
        </p15:guide>
        <p15:guide id="17" pos="2835">
          <p15:clr>
            <a:srgbClr val="F26B43"/>
          </p15:clr>
        </p15:guide>
        <p15:guide id="19" pos="2611">
          <p15:clr>
            <a:srgbClr val="F26B43"/>
          </p15:clr>
        </p15:guide>
        <p15:guide id="20" pos="2378">
          <p15:clr>
            <a:srgbClr val="F26B43"/>
          </p15:clr>
        </p15:guide>
        <p15:guide id="21" pos="2147">
          <p15:clr>
            <a:srgbClr val="F26B43"/>
          </p15:clr>
        </p15:guide>
        <p15:guide id="25" pos="6986">
          <p15:clr>
            <a:srgbClr val="F26B43"/>
          </p15:clr>
        </p15:guide>
        <p15:guide id="27" pos="7219">
          <p15:clr>
            <a:srgbClr val="F26B43"/>
          </p15:clr>
        </p15:guide>
        <p15:guide id="29" pos="7913">
          <p15:clr>
            <a:srgbClr val="F26B43"/>
          </p15:clr>
        </p15:guide>
        <p15:guide id="30" pos="8146">
          <p15:clr>
            <a:srgbClr val="F26B43"/>
          </p15:clr>
        </p15:guide>
        <p15:guide id="31" pos="8372">
          <p15:clr>
            <a:srgbClr val="F26B43"/>
          </p15:clr>
        </p15:guide>
        <p15:guide id="32" pos="8602">
          <p15:clr>
            <a:srgbClr val="F26B43"/>
          </p15:clr>
        </p15:guide>
        <p15:guide id="33" pos="9529">
          <p15:clr>
            <a:srgbClr val="F26B43"/>
          </p15:clr>
        </p15:guide>
        <p15:guide id="34" pos="8834">
          <p15:clr>
            <a:srgbClr val="F26B43"/>
          </p15:clr>
        </p15:guide>
        <p15:guide id="35" pos="9754">
          <p15:clr>
            <a:srgbClr val="F26B43"/>
          </p15:clr>
        </p15:guide>
        <p15:guide id="36" pos="10681">
          <p15:clr>
            <a:srgbClr val="F26B43"/>
          </p15:clr>
        </p15:guide>
        <p15:guide id="38" pos="10218">
          <p15:clr>
            <a:srgbClr val="F26B43"/>
          </p15:clr>
        </p15:guide>
        <p15:guide id="39" pos="12522">
          <p15:clr>
            <a:srgbClr val="F26B43"/>
          </p15:clr>
        </p15:guide>
        <p15:guide id="40" pos="10450">
          <p15:clr>
            <a:srgbClr val="F26B43"/>
          </p15:clr>
        </p15:guide>
        <p15:guide id="41" pos="10909" userDrawn="1">
          <p15:clr>
            <a:srgbClr val="F26B43"/>
          </p15:clr>
        </p15:guide>
        <p15:guide id="42" pos="11138">
          <p15:clr>
            <a:srgbClr val="F26B43"/>
          </p15:clr>
        </p15:guide>
        <p15:guide id="44" pos="11370">
          <p15:clr>
            <a:srgbClr val="F26B43"/>
          </p15:clr>
        </p15:guide>
        <p15:guide id="45" pos="11602">
          <p15:clr>
            <a:srgbClr val="F26B43"/>
          </p15:clr>
        </p15:guide>
        <p15:guide id="47" pos="11833">
          <p15:clr>
            <a:srgbClr val="F26B43"/>
          </p15:clr>
        </p15:guide>
        <p15:guide id="48" orient="horz" pos="4260">
          <p15:clr>
            <a:srgbClr val="F26B43"/>
          </p15:clr>
        </p15:guide>
        <p15:guide id="49" orient="horz" pos="4027">
          <p15:clr>
            <a:srgbClr val="F26B43"/>
          </p15:clr>
        </p15:guide>
        <p15:guide id="50" orient="horz" pos="3796" userDrawn="1">
          <p15:clr>
            <a:srgbClr val="F26B43"/>
          </p15:clr>
        </p15:guide>
        <p15:guide id="51" orient="horz" pos="3107" userDrawn="1">
          <p15:clr>
            <a:srgbClr val="F26B43"/>
          </p15:clr>
        </p15:guide>
        <p15:guide id="52" orient="horz" pos="2875" userDrawn="1">
          <p15:clr>
            <a:srgbClr val="F26B43"/>
          </p15:clr>
        </p15:guide>
        <p15:guide id="53" orient="horz" pos="2641">
          <p15:clr>
            <a:srgbClr val="F26B43"/>
          </p15:clr>
        </p15:guide>
        <p15:guide id="54" orient="horz" pos="2408" userDrawn="1">
          <p15:clr>
            <a:srgbClr val="F26B43"/>
          </p15:clr>
        </p15:guide>
        <p15:guide id="57" orient="horz" pos="1723">
          <p15:clr>
            <a:srgbClr val="F26B43"/>
          </p15:clr>
        </p15:guide>
        <p15:guide id="62" orient="horz" pos="4494">
          <p15:clr>
            <a:srgbClr val="F26B43"/>
          </p15:clr>
        </p15:guide>
        <p15:guide id="63" orient="horz" pos="4722">
          <p15:clr>
            <a:srgbClr val="F26B43"/>
          </p15:clr>
        </p15:guide>
        <p15:guide id="64" orient="horz" pos="5179">
          <p15:clr>
            <a:srgbClr val="F26B43"/>
          </p15:clr>
        </p15:guide>
        <p15:guide id="65" orient="horz" pos="5412">
          <p15:clr>
            <a:srgbClr val="F26B43"/>
          </p15:clr>
        </p15:guide>
        <p15:guide id="66" orient="horz" pos="5635" userDrawn="1">
          <p15:clr>
            <a:srgbClr val="F26B43"/>
          </p15:clr>
        </p15:guide>
        <p15:guide id="67" orient="horz" pos="5874">
          <p15:clr>
            <a:srgbClr val="F26B43"/>
          </p15:clr>
        </p15:guide>
        <p15:guide id="68" orient="horz" pos="6097">
          <p15:clr>
            <a:srgbClr val="F26B43"/>
          </p15:clr>
        </p15:guide>
        <p15:guide id="69" orient="horz" pos="6331">
          <p15:clr>
            <a:srgbClr val="F26B43"/>
          </p15:clr>
        </p15:guide>
        <p15:guide id="70" orient="horz" pos="6564">
          <p15:clr>
            <a:srgbClr val="F26B43"/>
          </p15:clr>
        </p15:guide>
        <p15:guide id="71" orient="horz" pos="6792">
          <p15:clr>
            <a:srgbClr val="F26B43"/>
          </p15:clr>
        </p15:guide>
        <p15:guide id="72" orient="horz" pos="7483">
          <p15:clr>
            <a:srgbClr val="F26B43"/>
          </p15:clr>
        </p15:guide>
        <p15:guide id="73" orient="horz" pos="7254">
          <p15:clr>
            <a:srgbClr val="F26B43"/>
          </p15:clr>
        </p15:guide>
        <p15:guide id="74" orient="horz" pos="7026">
          <p15:clr>
            <a:srgbClr val="F26B43"/>
          </p15:clr>
        </p15:guide>
        <p15:guide id="75" pos="7450">
          <p15:clr>
            <a:srgbClr val="F26B43"/>
          </p15:clr>
        </p15:guide>
        <p15:guide id="76" orient="horz" pos="3559">
          <p15:clr>
            <a:srgbClr val="F26B43"/>
          </p15:clr>
        </p15:guide>
        <p15:guide id="77" orient="horz" pos="3338" userDrawn="1">
          <p15:clr>
            <a:srgbClr val="F26B43"/>
          </p15:clr>
        </p15:guide>
        <p15:guide id="78" orient="horz" pos="4945">
          <p15:clr>
            <a:srgbClr val="F26B43"/>
          </p15:clr>
        </p15:guide>
        <p15:guide id="79" pos="1912" userDrawn="1">
          <p15:clr>
            <a:srgbClr val="F26B43"/>
          </p15:clr>
        </p15:guide>
        <p15:guide id="80" pos="1681" userDrawn="1">
          <p15:clr>
            <a:srgbClr val="F26B43"/>
          </p15:clr>
        </p15:guide>
        <p15:guide id="81" pos="1450">
          <p15:clr>
            <a:srgbClr val="F26B43"/>
          </p15:clr>
        </p15:guide>
        <p15:guide id="87" pos="12065">
          <p15:clr>
            <a:srgbClr val="F26B43"/>
          </p15:clr>
        </p15:guide>
        <p15:guide id="89" pos="12754">
          <p15:clr>
            <a:srgbClr val="F26B43"/>
          </p15:clr>
        </p15:guide>
        <p15:guide id="90" pos="12985">
          <p15:clr>
            <a:srgbClr val="F26B43"/>
          </p15:clr>
        </p15:guide>
        <p15:guide id="92" pos="13217">
          <p15:clr>
            <a:srgbClr val="F26B43"/>
          </p15:clr>
        </p15:guide>
        <p15:guide id="93" orient="horz" pos="793">
          <p15:clr>
            <a:srgbClr val="F26B43"/>
          </p15:clr>
        </p15:guide>
        <p15:guide id="94" pos="13449">
          <p15:clr>
            <a:srgbClr val="F26B43"/>
          </p15:clr>
        </p15:guide>
        <p15:guide id="95" pos="13681">
          <p15:clr>
            <a:srgbClr val="F26B43"/>
          </p15:clr>
        </p15:guide>
        <p15:guide id="96" pos="13906">
          <p15:clr>
            <a:srgbClr val="F26B43"/>
          </p15:clr>
        </p15:guide>
        <p15:guide id="97" pos="14141">
          <p15:clr>
            <a:srgbClr val="F26B43"/>
          </p15:clr>
        </p15:guide>
        <p15:guide id="101" pos="9066">
          <p15:clr>
            <a:srgbClr val="F26B43"/>
          </p15:clr>
        </p15:guide>
        <p15:guide id="102" pos="9298">
          <p15:clr>
            <a:srgbClr val="F26B43"/>
          </p15:clr>
        </p15:guide>
        <p15:guide id="104" orient="horz" pos="1261">
          <p15:clr>
            <a:srgbClr val="F26B43"/>
          </p15:clr>
        </p15:guide>
        <p15:guide id="108" orient="horz" pos="7716">
          <p15:clr>
            <a:srgbClr val="F26B43"/>
          </p15:clr>
        </p15:guide>
        <p15:guide id="109" orient="horz" pos="1027">
          <p15:clr>
            <a:srgbClr val="F26B43"/>
          </p15:clr>
        </p15:guide>
        <p15:guide id="111" orient="horz" pos="1494">
          <p15:clr>
            <a:srgbClr val="F26B43"/>
          </p15:clr>
        </p15:guide>
        <p15:guide id="112" pos="1226">
          <p15:clr>
            <a:srgbClr val="F26B43"/>
          </p15:clr>
        </p15:guide>
        <p15:guide id="113" pos="995">
          <p15:clr>
            <a:srgbClr val="F26B43"/>
          </p15:clr>
        </p15:guide>
        <p15:guide id="118" orient="horz" pos="2177" userDrawn="1">
          <p15:clr>
            <a:srgbClr val="F26B43"/>
          </p15:clr>
        </p15:guide>
        <p15:guide id="122" pos="14370">
          <p15:clr>
            <a:srgbClr val="F26B43"/>
          </p15:clr>
        </p15:guide>
        <p15:guide id="123" orient="horz" pos="571">
          <p15:clr>
            <a:srgbClr val="F26B43"/>
          </p15:clr>
        </p15:guide>
        <p15:guide id="124" orient="horz" pos="8178">
          <p15:clr>
            <a:srgbClr val="F26B43"/>
          </p15:clr>
        </p15:guide>
        <p15:guide id="125" orient="horz" pos="7946" userDrawn="1">
          <p15:clr>
            <a:srgbClr val="F26B43"/>
          </p15:clr>
        </p15:guide>
        <p15:guide id="126" orient="horz" pos="1955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Тема Office">
  <a:themeElements>
    <a:clrScheme name="Yandex Color">
      <a:dk1>
        <a:srgbClr val="000000"/>
      </a:dk1>
      <a:lt1>
        <a:srgbClr val="FFFFFF"/>
      </a:lt1>
      <a:dk2>
        <a:srgbClr val="FF3333"/>
      </a:dk2>
      <a:lt2>
        <a:srgbClr val="FFCC00"/>
      </a:lt2>
      <a:accent1>
        <a:srgbClr val="0077FF"/>
      </a:accent1>
      <a:accent2>
        <a:srgbClr val="23B324"/>
      </a:accent2>
      <a:accent3>
        <a:srgbClr val="6838CF"/>
      </a:accent3>
      <a:accent4>
        <a:srgbClr val="5DCEF9"/>
      </a:accent4>
      <a:accent5>
        <a:srgbClr val="C62CD0"/>
      </a:accent5>
      <a:accent6>
        <a:srgbClr val="FF9A00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 w="19050">
          <a:solidFill>
            <a:schemeClr val="bg2"/>
          </a:solidFill>
        </a:ln>
        <a:effectLst/>
      </a:spPr>
      <a:bodyPr lIns="90000" tIns="216000" rIns="90000" bIns="216000" rtlCol="0" anchor="ctr" anchorCtr="0"/>
      <a:lstStyle>
        <a:defPPr algn="ctr">
          <a:lnSpc>
            <a:spcPct val="90000"/>
          </a:lnSpc>
          <a:defRPr sz="3200" dirty="0">
            <a:ln w="0"/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mpd="sng">
          <a:solidFill>
            <a:schemeClr val="tx1"/>
          </a:solidFill>
          <a:prstDash val="solid"/>
          <a:headEnd type="none" w="lg" len="med"/>
          <a:tailEnd type="none" w="lg" len="med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defRPr sz="3200" dirty="0" err="1" smtClean="0">
            <a:solidFill>
              <a:sysClr val="windowText" lastClr="00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78108</TotalTime>
  <Words>0</Words>
  <Application>Microsoft Office PowerPoint</Application>
  <PresentationFormat>Произвольный</PresentationFormat>
  <Paragraphs>0</Paragraphs>
  <Slides>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0</vt:i4>
      </vt:variant>
    </vt:vector>
  </HeadingPairs>
  <TitlesOfParts>
    <vt:vector size="7" baseType="lpstr">
      <vt:lpstr>Arial Unicode MS</vt:lpstr>
      <vt:lpstr>.AppleSystemUIFont</vt:lpstr>
      <vt:lpstr>Arial</vt:lpstr>
      <vt:lpstr>Calibri</vt:lpstr>
      <vt:lpstr>Yandex Sans Text Light</vt:lpstr>
      <vt:lpstr>Yandex Sans Text Thin</vt:lpstr>
      <vt:lpstr>Тема Office</vt:lpstr>
    </vt:vector>
  </TitlesOfParts>
  <Manager>Maria Kutuzova</Manager>
  <Company>Yandex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show_YST</dc:subject>
  <dc:creator>presentation</dc:creator>
  <cp:keywords/>
  <dc:description/>
  <cp:lastModifiedBy>Valeriya Puglachenko</cp:lastModifiedBy>
  <cp:revision>1839</cp:revision>
  <dcterms:created xsi:type="dcterms:W3CDTF">2014-09-09T08:22:07Z</dcterms:created>
  <dcterms:modified xsi:type="dcterms:W3CDTF">2019-05-23T17:45:23Z</dcterms:modified>
  <cp:category>presentation technology</cp:category>
</cp:coreProperties>
</file>