
<file path=[Content_Types].xml><?xml version="1.0" encoding="utf-8"?>
<Types xmlns="http://schemas.openxmlformats.org/package/2006/content-types"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ags/tag1.xml" ContentType="application/vnd.openxmlformats-officedocument.presentationml.tags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59" r:id="rId1"/>
  </p:sldMasterIdLst>
  <p:notesMasterIdLst>
    <p:notesMasterId r:id="rId2"/>
  </p:notesMasterIdLst>
  <p:handoutMasterIdLst>
    <p:handoutMasterId r:id="rId3"/>
  </p:handoutMasterIdLst>
  <p:sldSz cx="24382413" cy="13716000"/>
  <p:notesSz cx="6858000" cy="9144000"/>
  <p:custDataLst>
    <p:tags r:id="rId4"/>
  </p:custDataLst>
  <p:defaultTextStyle>
    <a:defPPr>
      <a:defRPr lang="ru-RU"/>
    </a:defPPr>
    <a:lvl1pPr marL="0" algn="l" defTabSz="1828595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1pPr>
    <a:lvl2pPr marL="914298" algn="l" defTabSz="1828595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2pPr>
    <a:lvl3pPr marL="1828595" algn="l" defTabSz="1828595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3pPr>
    <a:lvl4pPr marL="2742893" algn="l" defTabSz="1828595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4pPr>
    <a:lvl5pPr marL="3657189" algn="l" defTabSz="1828595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5pPr>
    <a:lvl6pPr marL="4571485" algn="l" defTabSz="1828595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6pPr>
    <a:lvl7pPr marL="5485784" algn="l" defTabSz="1828595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7pPr>
    <a:lvl8pPr marL="6400080" algn="l" defTabSz="1828595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8pPr>
    <a:lvl9pPr marL="7314378" algn="l" defTabSz="1828595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Презентация" id="{97071F00-80CE-4426-806C-9E03D65E08BC}">
          <p14:sldIdLst/>
        </p14:section>
      </p14:sectionLst>
    </p:ex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Natalia Zhuravlova" initials="" lastIdx="10" clrIdx="0"/>
  <p:cmAuthor id="1" name="tat.gratcheva@live.com" initials="t" lastIdx="83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C33"/>
    <a:srgbClr val="00B341"/>
    <a:srgbClr val="1BA560"/>
    <a:srgbClr val="23B324"/>
    <a:srgbClr val="4A78BC"/>
    <a:srgbClr val="003264"/>
    <a:srgbClr val="FE8C00"/>
    <a:srgbClr val="5BCD9D"/>
    <a:srgbClr val="356767"/>
    <a:srgbClr val="8FD54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9012ECD-51FC-41F1-AA8D-1B2483CD663E}" styleName="Светлый стиль 2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Светлый стиль 2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17292A2E-F333-43FB-9621-5CBBE7FDCDCB}" styleName="Светлый стиль 2 — акцент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912C8C85-51F0-491E-9774-3900AFEF0FD7}" styleName="Светлый стиль 2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8D230F3-CF80-4859-8CE7-A43EE81993B5}" styleName="Светлый стиль 1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100" autoAdjust="0"/>
    <p:restoredTop sz="95048" autoAdjust="0"/>
  </p:normalViewPr>
  <p:slideViewPr>
    <p:cSldViewPr snapToGrid="0">
      <p:cViewPr>
        <p:scale>
          <a:sx n="50" d="100"/>
          <a:sy n="50" d="100"/>
        </p:scale>
        <p:origin x="30" y="30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howGuides="1">
      <p:cViewPr varScale="1">
        <p:scale>
          <a:sx n="50" d="100"/>
          <a:sy n="50" d="100"/>
        </p:scale>
        <p:origin x="2640" y="28"/>
      </p:cViewPr>
      <p:guideLst/>
    </p:cSldViewPr>
  </p:notesViewPr>
  <p:gridSpacing cx="381600" cy="3816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handoutMaster" Target="handoutMasters/handoutMaster1.xml"/><Relationship Id="rId7" Type="http://schemas.openxmlformats.org/officeDocument/2006/relationships/viewProps" Target="viewProps.xml"/><Relationship Id="rId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commentAuthors" Target="commentAuthors.xml"/><Relationship Id="rId4" Type="http://schemas.openxmlformats.org/officeDocument/2006/relationships/tags" Target="tags/tag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2C5C60-F37A-814E-99F6-3C775637DBC0}" type="datetimeFigureOut">
              <a:rPr lang="ru-RU" smtClean="0"/>
              <a:t>23.05.19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ABC657-1F7B-DB4E-9001-D45F135470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43878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8BA324-014D-41B7-8E83-ECE8F197A959}" type="datetimeFigureOut">
              <a:rPr lang="ru-RU" smtClean="0"/>
              <a:t>23.05.19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1397F6-5F69-4798-869B-9B0266F8F8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58443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77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54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31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709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886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063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240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417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RU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"/>
          <p:cNvSpPr>
            <a:spLocks noGrp="1"/>
          </p:cNvSpPr>
          <p:nvPr>
            <p:ph type="subTitle" idx="1" hasCustomPrompt="1"/>
          </p:nvPr>
        </p:nvSpPr>
        <p:spPr>
          <a:xfrm>
            <a:off x="3042001" y="10061096"/>
            <a:ext cx="18308288" cy="1818167"/>
          </a:xfrm>
        </p:spPr>
        <p:txBody>
          <a:bodyPr lIns="0" tIns="0" rIns="0" bIns="251999" anchor="b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aseline="0">
                <a:latin typeface="+mn-lt"/>
              </a:defRPr>
            </a:lvl1pPr>
            <a:lvl2pPr marL="914354" indent="0" algn="ctr">
              <a:buNone/>
              <a:defRPr sz="4000"/>
            </a:lvl2pPr>
            <a:lvl3pPr marL="1828710" indent="0" algn="ctr">
              <a:buNone/>
              <a:defRPr sz="3600"/>
            </a:lvl3pPr>
            <a:lvl4pPr marL="2743064" indent="0" algn="ctr">
              <a:buNone/>
              <a:defRPr sz="3200"/>
            </a:lvl4pPr>
            <a:lvl5pPr marL="3657419" indent="0" algn="ctr">
              <a:buNone/>
              <a:defRPr sz="3200"/>
            </a:lvl5pPr>
            <a:lvl6pPr marL="4571773" indent="0" algn="ctr">
              <a:buNone/>
              <a:defRPr sz="3200"/>
            </a:lvl6pPr>
            <a:lvl7pPr marL="5486127" indent="0" algn="ctr">
              <a:buNone/>
              <a:defRPr sz="3200"/>
            </a:lvl7pPr>
            <a:lvl8pPr marL="6400483" indent="0" algn="ctr">
              <a:buNone/>
              <a:defRPr sz="3200"/>
            </a:lvl8pPr>
            <a:lvl9pPr marL="7314837" indent="0" algn="ctr">
              <a:buNone/>
              <a:defRPr sz="3200"/>
            </a:lvl9pPr>
          </a:lstStyle>
          <a:p>
            <a:r>
              <a:rPr lang="ru-RU" dirty="0"/>
              <a:t>Имя и Фамилия, должность</a:t>
            </a:r>
            <a:endParaRPr lang="en-US" dirty="0"/>
          </a:p>
        </p:txBody>
      </p:sp>
      <p:sp>
        <p:nvSpPr>
          <p:cNvPr id="15" name="title">
            <a:extLst>
              <a:ext uri="{FF2B5EF4-FFF2-40B4-BE49-F238E27FC236}">
                <a16:creationId xmlns:a16="http://schemas.microsoft.com/office/drawing/2014/main" xmlns="" id="{6D50639F-F59F-B746-A68D-63C278D476F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042718" y="3831168"/>
            <a:ext cx="18308288" cy="5493808"/>
          </a:xfrm>
        </p:spPr>
        <p:txBody>
          <a:bodyPr vert="horz" tIns="216000" rIns="0" anchor="ctr" anchorCtr="0">
            <a:noAutofit/>
          </a:bodyPr>
          <a:lstStyle>
            <a:lvl1pPr marL="0" marR="0" indent="0" algn="l" defTabSz="1828619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9600">
                <a:latin typeface="+mj-lt"/>
              </a:defRPr>
            </a:lvl1pPr>
          </a:lstStyle>
          <a:p>
            <a:r>
              <a:rPr lang="ru-RU" dirty="0"/>
              <a:t>Заголовок презентации</a:t>
            </a:r>
            <a:endParaRPr lang="en-US" dirty="0"/>
          </a:p>
        </p:txBody>
      </p:sp>
      <p:sp>
        <p:nvSpPr>
          <p:cNvPr id="35" name="img_3">
            <a:extLst>
              <a:ext uri="{FF2B5EF4-FFF2-40B4-BE49-F238E27FC236}">
                <a16:creationId xmlns:a16="http://schemas.microsoft.com/office/drawing/2014/main" xmlns="" id="{48D1D383-E3AC-5F4C-BB7C-F076B9B83EE1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5484475" y="1753711"/>
            <a:ext cx="5865814" cy="1227234"/>
          </a:xfrm>
          <a:noFill/>
          <a:ln>
            <a:noFill/>
          </a:ln>
        </p:spPr>
        <p:txBody>
          <a:bodyPr tIns="594000">
            <a:noAutofit/>
          </a:bodyPr>
          <a:lstStyle>
            <a:lvl1pPr marL="0" indent="0" algn="ctr">
              <a:buFontTx/>
              <a:buNone/>
              <a:defRPr sz="3200" b="0" i="0" baseline="0">
                <a:latin typeface="+mn-lt"/>
                <a:ea typeface="Yandex Sans Text Thin" charset="0"/>
                <a:cs typeface="Yandex Sans Text Thin" charset="0"/>
              </a:defRPr>
            </a:lvl1pPr>
          </a:lstStyle>
          <a:p>
            <a:r>
              <a:rPr lang="ru-RU"/>
              <a:t>Логотип</a:t>
            </a:r>
            <a:r>
              <a:rPr lang="en-US"/>
              <a:t> </a:t>
            </a:r>
            <a:r>
              <a:rPr lang="ru-RU"/>
              <a:t>партнёра</a:t>
            </a:r>
            <a:r>
              <a:rPr lang="en-US"/>
              <a:t> </a:t>
            </a:r>
            <a:r>
              <a:rPr lang="ru-RU"/>
              <a:t>или</a:t>
            </a:r>
            <a:r>
              <a:rPr lang="en-US"/>
              <a:t> NDA</a:t>
            </a:r>
            <a:endParaRPr lang="ru-RU"/>
          </a:p>
        </p:txBody>
      </p:sp>
      <p:pic>
        <p:nvPicPr>
          <p:cNvPr id="33" name="img_2">
            <a:extLst>
              <a:ext uri="{FF2B5EF4-FFF2-40B4-BE49-F238E27FC236}">
                <a16:creationId xmlns:a16="http://schemas.microsoft.com/office/drawing/2014/main" xmlns="" id="{6AD2487E-ADA1-114F-B592-8318F05832D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065780" y="1963034"/>
            <a:ext cx="2289465" cy="877368"/>
          </a:xfrm>
          <a:prstGeom prst="rect">
            <a:avLst/>
          </a:prstGeom>
        </p:spPr>
      </p:pic>
      <p:sp>
        <p:nvSpPr>
          <p:cNvPr id="34" name="img_1">
            <a:extLst>
              <a:ext uri="{FF2B5EF4-FFF2-40B4-BE49-F238E27FC236}">
                <a16:creationId xmlns:a16="http://schemas.microsoft.com/office/drawing/2014/main" xmlns="" id="{79352FF1-22B2-114D-B504-DB00F440C2D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049652" y="1748278"/>
            <a:ext cx="8763000" cy="1219200"/>
          </a:xfrm>
        </p:spPr>
        <p:txBody>
          <a:bodyPr tIns="594000">
            <a:normAutofit/>
          </a:bodyPr>
          <a:lstStyle>
            <a:lvl1pPr marL="0" indent="0" algn="ctr">
              <a:buFontTx/>
              <a:buNone/>
              <a:defRPr sz="3200" b="0" i="0" baseline="0">
                <a:latin typeface="+mn-lt"/>
                <a:ea typeface="Yandex Sans Text Thin" charset="0"/>
                <a:cs typeface="Yandex Sans Text Thin" charset="0"/>
              </a:defRPr>
            </a:lvl1pPr>
          </a:lstStyle>
          <a:p>
            <a:r>
              <a:rPr lang="ru-RU"/>
              <a:t>Логотип Сервиса</a:t>
            </a:r>
          </a:p>
        </p:txBody>
      </p:sp>
    </p:spTree>
    <p:extLst>
      <p:ext uri="{BB962C8B-B14F-4D97-AF65-F5344CB8AC3E}">
        <p14:creationId xmlns:p14="http://schemas.microsoft.com/office/powerpoint/2010/main" val="193865855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E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"/>
          <p:cNvSpPr>
            <a:spLocks noGrp="1"/>
          </p:cNvSpPr>
          <p:nvPr>
            <p:ph type="subTitle" idx="1" hasCustomPrompt="1"/>
          </p:nvPr>
        </p:nvSpPr>
        <p:spPr>
          <a:xfrm>
            <a:off x="3042001" y="10061096"/>
            <a:ext cx="18308288" cy="1818167"/>
          </a:xfrm>
        </p:spPr>
        <p:txBody>
          <a:bodyPr lIns="0" tIns="0" rIns="0" bIns="251999" anchor="b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aseline="0">
                <a:latin typeface="+mn-lt"/>
              </a:defRPr>
            </a:lvl1pPr>
            <a:lvl2pPr marL="914354" indent="0" algn="ctr">
              <a:buNone/>
              <a:defRPr sz="4000"/>
            </a:lvl2pPr>
            <a:lvl3pPr marL="1828710" indent="0" algn="ctr">
              <a:buNone/>
              <a:defRPr sz="3600"/>
            </a:lvl3pPr>
            <a:lvl4pPr marL="2743064" indent="0" algn="ctr">
              <a:buNone/>
              <a:defRPr sz="3200"/>
            </a:lvl4pPr>
            <a:lvl5pPr marL="3657419" indent="0" algn="ctr">
              <a:buNone/>
              <a:defRPr sz="3200"/>
            </a:lvl5pPr>
            <a:lvl6pPr marL="4571773" indent="0" algn="ctr">
              <a:buNone/>
              <a:defRPr sz="3200"/>
            </a:lvl6pPr>
            <a:lvl7pPr marL="5486127" indent="0" algn="ctr">
              <a:buNone/>
              <a:defRPr sz="3200"/>
            </a:lvl7pPr>
            <a:lvl8pPr marL="6400483" indent="0" algn="ctr">
              <a:buNone/>
              <a:defRPr sz="3200"/>
            </a:lvl8pPr>
            <a:lvl9pPr marL="7314837" indent="0" algn="ctr">
              <a:buNone/>
              <a:defRPr sz="3200"/>
            </a:lvl9pPr>
          </a:lstStyle>
          <a:p>
            <a:r>
              <a:rPr lang="en-US" dirty="0"/>
              <a:t>Name</a:t>
            </a:r>
            <a:r>
              <a:rPr lang="ru-RU" dirty="0"/>
              <a:t>, </a:t>
            </a:r>
            <a:r>
              <a:rPr lang="en-US" dirty="0"/>
              <a:t>position</a:t>
            </a:r>
          </a:p>
        </p:txBody>
      </p:sp>
      <p:sp>
        <p:nvSpPr>
          <p:cNvPr id="15" name="title">
            <a:extLst>
              <a:ext uri="{FF2B5EF4-FFF2-40B4-BE49-F238E27FC236}">
                <a16:creationId xmlns:a16="http://schemas.microsoft.com/office/drawing/2014/main" xmlns="" id="{6D50639F-F59F-B746-A68D-63C278D476F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042718" y="3831168"/>
            <a:ext cx="18308288" cy="5493808"/>
          </a:xfrm>
        </p:spPr>
        <p:txBody>
          <a:bodyPr vert="horz" tIns="216000" rIns="0" anchor="ctr" anchorCtr="0">
            <a:noAutofit/>
          </a:bodyPr>
          <a:lstStyle>
            <a:lvl1pPr marL="0" marR="0" indent="0" algn="l" defTabSz="1828619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9600">
                <a:latin typeface="+mj-lt"/>
              </a:defRPr>
            </a:lvl1pPr>
          </a:lstStyle>
          <a:p>
            <a:r>
              <a:rPr lang="en-US" dirty="0"/>
              <a:t>Presentation title</a:t>
            </a:r>
          </a:p>
        </p:txBody>
      </p:sp>
      <p:sp>
        <p:nvSpPr>
          <p:cNvPr id="35" name="img_3">
            <a:extLst>
              <a:ext uri="{FF2B5EF4-FFF2-40B4-BE49-F238E27FC236}">
                <a16:creationId xmlns:a16="http://schemas.microsoft.com/office/drawing/2014/main" xmlns="" id="{48D1D383-E3AC-5F4C-BB7C-F076B9B83EE1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5484475" y="1753711"/>
            <a:ext cx="5865814" cy="1227234"/>
          </a:xfrm>
          <a:noFill/>
          <a:ln>
            <a:noFill/>
          </a:ln>
        </p:spPr>
        <p:txBody>
          <a:bodyPr tIns="594000">
            <a:noAutofit/>
          </a:bodyPr>
          <a:lstStyle>
            <a:lvl1pPr marL="0" indent="0" algn="ctr">
              <a:buFontTx/>
              <a:buNone/>
              <a:defRPr sz="3200" b="0" i="0" baseline="0">
                <a:latin typeface="+mn-lt"/>
                <a:ea typeface="Yandex Sans Text Thin" charset="0"/>
                <a:cs typeface="Yandex Sans Text Thin" charset="0"/>
              </a:defRPr>
            </a:lvl1pPr>
          </a:lstStyle>
          <a:p>
            <a:r>
              <a:rPr lang="ru-RU"/>
              <a:t>Логотип</a:t>
            </a:r>
            <a:r>
              <a:rPr lang="en-US"/>
              <a:t> </a:t>
            </a:r>
            <a:r>
              <a:rPr lang="ru-RU"/>
              <a:t>партнёра</a:t>
            </a:r>
            <a:r>
              <a:rPr lang="en-US"/>
              <a:t> </a:t>
            </a:r>
            <a:r>
              <a:rPr lang="ru-RU"/>
              <a:t>или</a:t>
            </a:r>
            <a:r>
              <a:rPr lang="en-US"/>
              <a:t> NDA</a:t>
            </a:r>
            <a:endParaRPr lang="ru-RU"/>
          </a:p>
        </p:txBody>
      </p:sp>
      <p:pic>
        <p:nvPicPr>
          <p:cNvPr id="9" name="img_2">
            <a:extLst>
              <a:ext uri="{FF2B5EF4-FFF2-40B4-BE49-F238E27FC236}">
                <a16:creationId xmlns:a16="http://schemas.microsoft.com/office/drawing/2014/main" xmlns="" id="{2C494F61-1717-E743-8198-2E0B027659CA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075939" y="1884224"/>
            <a:ext cx="2329024" cy="857788"/>
          </a:xfrm>
          <a:prstGeom prst="rect">
            <a:avLst/>
          </a:prstGeom>
        </p:spPr>
      </p:pic>
      <p:sp>
        <p:nvSpPr>
          <p:cNvPr id="34" name="img_1">
            <a:extLst>
              <a:ext uri="{FF2B5EF4-FFF2-40B4-BE49-F238E27FC236}">
                <a16:creationId xmlns:a16="http://schemas.microsoft.com/office/drawing/2014/main" xmlns="" id="{79352FF1-22B2-114D-B504-DB00F440C2D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049652" y="1748278"/>
            <a:ext cx="8763000" cy="1219200"/>
          </a:xfrm>
        </p:spPr>
        <p:txBody>
          <a:bodyPr tIns="594000">
            <a:normAutofit/>
          </a:bodyPr>
          <a:lstStyle>
            <a:lvl1pPr marL="0" indent="0" algn="ctr">
              <a:buFontTx/>
              <a:buNone/>
              <a:defRPr sz="3200" b="0" i="0" baseline="0">
                <a:latin typeface="+mn-lt"/>
                <a:ea typeface="Yandex Sans Text Thin" charset="0"/>
                <a:cs typeface="Yandex Sans Text Thin" charset="0"/>
              </a:defRPr>
            </a:lvl1pPr>
          </a:lstStyle>
          <a:p>
            <a:r>
              <a:rPr lang="ru-RU"/>
              <a:t>Логотип Сервиса</a:t>
            </a:r>
          </a:p>
        </p:txBody>
      </p:sp>
    </p:spTree>
    <p:extLst>
      <p:ext uri="{BB962C8B-B14F-4D97-AF65-F5344CB8AC3E}">
        <p14:creationId xmlns:p14="http://schemas.microsoft.com/office/powerpoint/2010/main" val="35676218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thod_R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table">
            <a:extLst>
              <a:ext uri="{FF2B5EF4-FFF2-40B4-BE49-F238E27FC236}">
                <a16:creationId xmlns:a16="http://schemas.microsoft.com/office/drawing/2014/main" xmlns="" id="{D7088050-3CC8-E345-9C80-80FB9BB3BD42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1191861454"/>
              </p:ext>
            </p:extLst>
          </p:nvPr>
        </p:nvGraphicFramePr>
        <p:xfrm>
          <a:off x="1601166" y="6421294"/>
          <a:ext cx="14616000" cy="3240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80000">
                  <a:extLst>
                    <a:ext uri="{9D8B030D-6E8A-4147-A177-3AD203B41FA5}">
                      <a16:colId xmlns:a16="http://schemas.microsoft.com/office/drawing/2014/main" xmlns="" val="3884904986"/>
                    </a:ext>
                  </a:extLst>
                </a:gridCol>
                <a:gridCol w="13536000">
                  <a:extLst>
                    <a:ext uri="{9D8B030D-6E8A-4147-A177-3AD203B41FA5}">
                      <a16:colId xmlns:a16="http://schemas.microsoft.com/office/drawing/2014/main" xmlns="" val="3790286179"/>
                    </a:ext>
                  </a:extLst>
                </a:gridCol>
              </a:tblGrid>
              <a:tr h="1080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69875" marR="0" lvl="0" indent="0" algn="l" defTabSz="182861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/>
                        <a:t>настройки позволяют использовать возможности </a:t>
                      </a:r>
                      <a:r>
                        <a:rPr lang="ru-RU" sz="2400" dirty="0" err="1"/>
                        <a:t>Директа</a:t>
                      </a:r>
                      <a:r>
                        <a:rPr lang="ru-RU" sz="2400" dirty="0"/>
                        <a:t> в полной мере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2158681884"/>
                  </a:ext>
                </a:extLst>
              </a:tr>
              <a:tr h="1080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69875" marR="0" lvl="0" indent="0" algn="l" defTabSz="182861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/>
                        <a:t>настройки, подключение/не подключение которых не оказывает серьёзного влияния на работу рекламных кампаний 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463435388"/>
                  </a:ext>
                </a:extLst>
              </a:tr>
              <a:tr h="1080000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69875" marR="0" lvl="0" indent="0" algn="l" defTabSz="182861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ru-RU" sz="2400" dirty="0"/>
                        <a:t>настройки, подключение/не подключение которых ограничивает возможности использования </a:t>
                      </a:r>
                      <a:r>
                        <a:rPr lang="ru-RU" sz="2400" dirty="0" err="1"/>
                        <a:t>Директа</a:t>
                      </a:r>
                      <a:endParaRPr lang="ru-RU" sz="2400" dirty="0"/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2063689948"/>
                  </a:ext>
                </a:extLst>
              </a:tr>
            </a:tbl>
          </a:graphicData>
        </a:graphic>
      </p:graphicFrame>
      <p:sp>
        <p:nvSpPr>
          <p:cNvPr id="7" name="text">
            <a:extLst>
              <a:ext uri="{FF2B5EF4-FFF2-40B4-BE49-F238E27FC236}">
                <a16:creationId xmlns:a16="http://schemas.microsoft.com/office/drawing/2014/main" xmlns="" id="{33931646-6AF3-C94C-865C-B40C92BA0193}"/>
              </a:ext>
            </a:extLst>
          </p:cNvPr>
          <p:cNvSpPr/>
          <p:nvPr userDrawn="1"/>
        </p:nvSpPr>
        <p:spPr>
          <a:xfrm>
            <a:off x="1587600" y="3716689"/>
            <a:ext cx="17208400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В отчёте представлены настройки рекламных кампаний. Анализируются активные на момент проверки кампании.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Данные по Аудиториям считаются за 30 дней до даты проверки.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</a:t>
            </a:r>
            <a:r>
              <a:rPr kumimoji="0" lang="ru-RU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Настройки оцениваются по степени влияния на работу рекламных кампаний:</a:t>
            </a:r>
            <a:endParaRPr lang="ru-RU" dirty="0"/>
          </a:p>
        </p:txBody>
      </p:sp>
      <p:sp>
        <p:nvSpPr>
          <p:cNvPr id="2" name="title"/>
          <p:cNvSpPr txBox="1"/>
          <p:nvPr userDrawn="1"/>
        </p:nvSpPr>
        <p:spPr>
          <a:xfrm>
            <a:off x="1587600" y="547200"/>
            <a:ext cx="21232800" cy="1454400"/>
          </a:xfrm>
          <a:prstGeom prst="rect">
            <a:avLst/>
          </a:prstGeom>
          <a:noFill/>
        </p:spPr>
        <p:txBody>
          <a:bodyPr wrap="square" lIns="0" tIns="198000" rIns="0" bIns="0" rtlCol="0">
            <a:noAutofit/>
          </a:bodyPr>
          <a:lstStyle/>
          <a:p>
            <a:pPr algn="l"/>
            <a:r>
              <a:rPr lang="ru-RU" sz="7200" b="1" dirty="0">
                <a:solidFill>
                  <a:sysClr val="windowText" lastClr="000000"/>
                </a:solidFill>
                <a:latin typeface="+mj-lt"/>
              </a:rPr>
              <a:t>Методология</a:t>
            </a:r>
          </a:p>
        </p:txBody>
      </p:sp>
    </p:spTree>
    <p:extLst>
      <p:ext uri="{BB962C8B-B14F-4D97-AF65-F5344CB8AC3E}">
        <p14:creationId xmlns:p14="http://schemas.microsoft.com/office/powerpoint/2010/main" val="297573290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thod_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6" name="table">
            <a:extLst>
              <a:ext uri="{FF2B5EF4-FFF2-40B4-BE49-F238E27FC236}">
                <a16:creationId xmlns:a16="http://schemas.microsoft.com/office/drawing/2014/main" xmlns="" id="{D7088050-3CC8-E345-9C80-80FB9BB3BD42}"/>
              </a:ext>
            </a:extLst>
          </p:cNvPr>
          <p:cNvGraphicFramePr>
            <a:graphicFrameLocks noGrp="1"/>
          </p:cNvGraphicFramePr>
          <p:nvPr userDrawn="1">
            <p:extLst>
              <p:ext uri="{D42A27DB-BD31-4B8C-83A1-F6EECF244321}">
                <p14:modId xmlns:p14="http://schemas.microsoft.com/office/powerpoint/2010/main" val="3930698104"/>
              </p:ext>
            </p:extLst>
          </p:nvPr>
        </p:nvGraphicFramePr>
        <p:xfrm>
          <a:off x="1601166" y="6421294"/>
          <a:ext cx="14616000" cy="324000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080000">
                  <a:extLst>
                    <a:ext uri="{9D8B030D-6E8A-4147-A177-3AD203B41FA5}">
                      <a16:colId xmlns:a16="http://schemas.microsoft.com/office/drawing/2014/main" xmlns="" val="3884904986"/>
                    </a:ext>
                  </a:extLst>
                </a:gridCol>
                <a:gridCol w="13536000">
                  <a:extLst>
                    <a:ext uri="{9D8B030D-6E8A-4147-A177-3AD203B41FA5}">
                      <a16:colId xmlns:a16="http://schemas.microsoft.com/office/drawing/2014/main" xmlns="" val="3790286179"/>
                    </a:ext>
                  </a:extLst>
                </a:gridCol>
              </a:tblGrid>
              <a:tr h="1080000">
                <a:tc>
                  <a:txBody>
                    <a:bodyPr/>
                    <a:lstStyle/>
                    <a:p>
                      <a:endParaRPr lang="ru-RU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accent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69875" marR="0" lvl="0" indent="0" algn="l" defTabSz="182861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settings that are active (meaning that </a:t>
                      </a:r>
                      <a:r>
                        <a:rPr lang="en-US" sz="2400" dirty="0" err="1">
                          <a:solidFill>
                            <a:schemeClr val="tx1"/>
                          </a:solidFill>
                        </a:rPr>
                        <a:t>Yandex.Direct</a:t>
                      </a:r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 features can be used to their full extent)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2158681884"/>
                  </a:ext>
                </a:extLst>
              </a:tr>
              <a:tr h="1080000"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bg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69875" marR="0" lvl="0" indent="0" algn="l" defTabSz="182861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settings that are not active/active/not active in all campaigns/ads (but do not critically influence ad campaign performance)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463435388"/>
                  </a:ext>
                </a:extLst>
              </a:tr>
              <a:tr h="1080000">
                <a:tc>
                  <a:txBody>
                    <a:bodyPr/>
                    <a:lstStyle/>
                    <a:p>
                      <a:endParaRPr lang="ru-RU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solidFill>
                      <a:schemeClr val="tx2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marL="269875" marR="0" lvl="0" indent="0" algn="l" defTabSz="1828619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sz="2400" dirty="0">
                          <a:solidFill>
                            <a:schemeClr val="tx1"/>
                          </a:solidFill>
                        </a:rPr>
                        <a:t>settings that are either active or inactive but do limit the extent to which Yandex.Direct features can be used</a:t>
                      </a:r>
                      <a:endParaRPr lang="ru-RU" sz="24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mpd="sng">
                      <a:noFill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extLst>
                  <a:ext uri="{0D108BD9-81ED-4DB2-BD59-A6C34878D82A}">
                    <a16:rowId xmlns:a16="http://schemas.microsoft.com/office/drawing/2014/main" xmlns="" val="2063689948"/>
                  </a:ext>
                </a:extLst>
              </a:tr>
            </a:tbl>
          </a:graphicData>
        </a:graphic>
      </p:graphicFrame>
      <p:sp>
        <p:nvSpPr>
          <p:cNvPr id="7" name="text">
            <a:extLst>
              <a:ext uri="{FF2B5EF4-FFF2-40B4-BE49-F238E27FC236}">
                <a16:creationId xmlns:a16="http://schemas.microsoft.com/office/drawing/2014/main" xmlns="" id="{33931646-6AF3-C94C-865C-B40C92BA0193}"/>
              </a:ext>
            </a:extLst>
          </p:cNvPr>
          <p:cNvSpPr/>
          <p:nvPr userDrawn="1"/>
        </p:nvSpPr>
        <p:spPr>
          <a:xfrm>
            <a:off x="1587600" y="3716689"/>
            <a:ext cx="17208400" cy="156966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This report addresses those settings active when the campaigns are checked.</a:t>
            </a:r>
            <a:b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Data from </a:t>
            </a:r>
            <a:r>
              <a:rPr kumimoji="0" lang="en-US" sz="3200" b="1" i="0" u="none" strike="noStrike" kern="1200" cap="none" spc="0" normalizeH="0" baseline="0" noProof="0" dirty="0" err="1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Yandex.Audience</a:t>
            </a: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 is taken from the 30-day period prior to the assessment.</a:t>
            </a:r>
            <a:b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3200" b="1" i="0" u="none" strike="noStrike" kern="1200" cap="none" spc="0" normalizeH="0" baseline="0" noProof="0" dirty="0">
                <a:ln>
                  <a:noFill/>
                </a:ln>
                <a:solidFill>
                  <a:srgbClr val="000000"/>
                </a:solidFill>
                <a:effectLst/>
                <a:uLnTx/>
                <a:uFillTx/>
                <a:latin typeface="+mn-lt"/>
                <a:ea typeface="+mn-ea"/>
                <a:cs typeface="+mn-cs"/>
              </a:rPr>
              <a:t>We evaluated settings based on their relative influence on ad campaign performance:</a:t>
            </a:r>
          </a:p>
        </p:txBody>
      </p:sp>
      <p:sp>
        <p:nvSpPr>
          <p:cNvPr id="2" name="title"/>
          <p:cNvSpPr txBox="1"/>
          <p:nvPr userDrawn="1"/>
        </p:nvSpPr>
        <p:spPr>
          <a:xfrm>
            <a:off x="1587600" y="547200"/>
            <a:ext cx="21232800" cy="1454400"/>
          </a:xfrm>
          <a:prstGeom prst="rect">
            <a:avLst/>
          </a:prstGeom>
          <a:noFill/>
        </p:spPr>
        <p:txBody>
          <a:bodyPr wrap="square" lIns="0" tIns="198000" rIns="0" bIns="0" rtlCol="0">
            <a:noAutofit/>
          </a:bodyPr>
          <a:lstStyle/>
          <a:p>
            <a:pPr algn="l"/>
            <a:r>
              <a:rPr lang="en-US" sz="7200" b="1" dirty="0">
                <a:solidFill>
                  <a:sysClr val="windowText" lastClr="000000"/>
                </a:solidFill>
                <a:latin typeface="+mj-lt"/>
              </a:rPr>
              <a:t>Methodology</a:t>
            </a:r>
          </a:p>
        </p:txBody>
      </p:sp>
    </p:spTree>
    <p:extLst>
      <p:ext uri="{BB962C8B-B14F-4D97-AF65-F5344CB8AC3E}">
        <p14:creationId xmlns:p14="http://schemas.microsoft.com/office/powerpoint/2010/main" val="330108468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ab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_number">
            <a:extLst>
              <a:ext uri="{FF2B5EF4-FFF2-40B4-BE49-F238E27FC236}">
                <a16:creationId xmlns:a16="http://schemas.microsoft.com/office/drawing/2014/main" xmlns="" id="{1FA9B035-22D5-4E4A-9F59-4AC528A0BBAD}"/>
              </a:ext>
            </a:extLst>
          </p:cNvPr>
          <p:cNvSpPr txBox="1"/>
          <p:nvPr userDrawn="1"/>
        </p:nvSpPr>
        <p:spPr>
          <a:xfrm>
            <a:off x="21685703" y="12637479"/>
            <a:ext cx="1126672" cy="408214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algn="r">
              <a:defRPr sz="2400"/>
            </a:lvl1pPr>
          </a:lstStyle>
          <a:p>
            <a:pPr lvl="0"/>
            <a:fld id="{6AAF81D6-8B8D-4725-B078-DB27E6DEBF17}" type="slidenum">
              <a:rPr lang="ru-RU" smtClean="0"/>
              <a:pPr lvl="0"/>
              <a:t>‹#›</a:t>
            </a:fld>
            <a:endParaRPr lang="ru-RU" dirty="0" err="1"/>
          </a:p>
        </p:txBody>
      </p:sp>
      <p:sp>
        <p:nvSpPr>
          <p:cNvPr id="14" name="footnote">
            <a:extLst>
              <a:ext uri="{FF2B5EF4-FFF2-40B4-BE49-F238E27FC236}">
                <a16:creationId xmlns:a16="http://schemas.microsoft.com/office/drawing/2014/main" xmlns="" id="{5814DBC0-D6F9-AD43-9D30-497369BCA0B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587600" y="12624683"/>
            <a:ext cx="17565588" cy="425273"/>
          </a:xfrm>
        </p:spPr>
        <p:txBody>
          <a:bodyPr tIns="0" bIns="0" anchor="b" anchorCtr="0">
            <a:noAutofit/>
          </a:bodyPr>
          <a:lstStyle>
            <a:lvl1pPr indent="0">
              <a:lnSpc>
                <a:spcPts val="2391"/>
              </a:lnSpc>
              <a:spcBef>
                <a:spcPts val="0"/>
              </a:spcBef>
              <a:spcAft>
                <a:spcPts val="0"/>
              </a:spcAft>
              <a:defRPr sz="2000" baseline="0"/>
            </a:lvl1pPr>
          </a:lstStyle>
          <a:p>
            <a:pPr lvl="0"/>
            <a:r>
              <a:rPr lang="ru-RU" dirty="0"/>
              <a:t>Сноска</a:t>
            </a:r>
          </a:p>
        </p:txBody>
      </p:sp>
      <p:sp>
        <p:nvSpPr>
          <p:cNvPr id="7" name="subtitle_2"/>
          <p:cNvSpPr>
            <a:spLocks noGrp="1"/>
          </p:cNvSpPr>
          <p:nvPr>
            <p:ph type="body" sz="quarter" idx="16" hasCustomPrompt="1"/>
          </p:nvPr>
        </p:nvSpPr>
        <p:spPr>
          <a:xfrm>
            <a:off x="12572627" y="2312305"/>
            <a:ext cx="10247786" cy="540000"/>
          </a:xfrm>
        </p:spPr>
        <p:txBody>
          <a:bodyPr tIns="0" anchor="ctr"/>
          <a:lstStyle>
            <a:lvl1pPr algn="l">
              <a:lnSpc>
                <a:spcPts val="4079"/>
              </a:lnSpc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 lvl="0"/>
            <a:r>
              <a:rPr lang="ru-RU" dirty="0"/>
              <a:t>Подзаголовок</a:t>
            </a:r>
          </a:p>
        </p:txBody>
      </p:sp>
      <p:sp>
        <p:nvSpPr>
          <p:cNvPr id="10" name="subtitle_1"/>
          <p:cNvSpPr>
            <a:spLocks noGrp="1"/>
          </p:cNvSpPr>
          <p:nvPr>
            <p:ph type="body" sz="quarter" idx="45" hasCustomPrompt="1"/>
          </p:nvPr>
        </p:nvSpPr>
        <p:spPr>
          <a:xfrm>
            <a:off x="1587599" y="2312305"/>
            <a:ext cx="10240913" cy="540000"/>
          </a:xfrm>
        </p:spPr>
        <p:txBody>
          <a:bodyPr tIns="0" bIns="0" anchor="t"/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aseline="0"/>
            </a:lvl1pPr>
          </a:lstStyle>
          <a:p>
            <a:pPr lvl="0"/>
            <a:r>
              <a:rPr lang="ru-RU" dirty="0"/>
              <a:t>Подзаголовок</a:t>
            </a:r>
          </a:p>
        </p:txBody>
      </p:sp>
      <p:sp>
        <p:nvSpPr>
          <p:cNvPr id="2" name="title"/>
          <p:cNvSpPr>
            <a:spLocks noGrp="1"/>
          </p:cNvSpPr>
          <p:nvPr>
            <p:ph type="title" hasCustomPrompt="1"/>
          </p:nvPr>
        </p:nvSpPr>
        <p:spPr>
          <a:xfrm>
            <a:off x="1587600" y="547141"/>
            <a:ext cx="21232812" cy="1454697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/>
              <a:t>Заголовок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703954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_number">
            <a:extLst>
              <a:ext uri="{FF2B5EF4-FFF2-40B4-BE49-F238E27FC236}">
                <a16:creationId xmlns:a16="http://schemas.microsoft.com/office/drawing/2014/main" xmlns="" id="{1FA9B035-22D5-4E4A-9F59-4AC528A0BBAD}"/>
              </a:ext>
            </a:extLst>
          </p:cNvPr>
          <p:cNvSpPr txBox="1"/>
          <p:nvPr userDrawn="1"/>
        </p:nvSpPr>
        <p:spPr>
          <a:xfrm>
            <a:off x="21685703" y="12637479"/>
            <a:ext cx="1126672" cy="408214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algn="r">
              <a:defRPr sz="2400"/>
            </a:lvl1pPr>
          </a:lstStyle>
          <a:p>
            <a:pPr lvl="0"/>
            <a:fld id="{6AAF81D6-8B8D-4725-B078-DB27E6DEBF17}" type="slidenum">
              <a:rPr lang="ru-RU" smtClean="0"/>
              <a:pPr lvl="0"/>
              <a:t>‹#›</a:t>
            </a:fld>
            <a:endParaRPr lang="ru-RU" dirty="0" err="1"/>
          </a:p>
        </p:txBody>
      </p:sp>
      <p:sp>
        <p:nvSpPr>
          <p:cNvPr id="8" name="footnote">
            <a:extLst>
              <a:ext uri="{FF2B5EF4-FFF2-40B4-BE49-F238E27FC236}">
                <a16:creationId xmlns:a16="http://schemas.microsoft.com/office/drawing/2014/main" xmlns="" id="{5814DBC0-D6F9-AD43-9D30-497369BCA0B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587600" y="12624683"/>
            <a:ext cx="17565588" cy="425273"/>
          </a:xfrm>
        </p:spPr>
        <p:txBody>
          <a:bodyPr tIns="0" bIns="0" anchor="b" anchorCtr="0">
            <a:noAutofit/>
          </a:bodyPr>
          <a:lstStyle>
            <a:lvl1pPr indent="0">
              <a:lnSpc>
                <a:spcPts val="2391"/>
              </a:lnSpc>
              <a:spcBef>
                <a:spcPts val="0"/>
              </a:spcBef>
              <a:spcAft>
                <a:spcPts val="0"/>
              </a:spcAft>
              <a:defRPr sz="2000" baseline="0"/>
            </a:lvl1pPr>
          </a:lstStyle>
          <a:p>
            <a:pPr lvl="0"/>
            <a:r>
              <a:rPr lang="ru-RU" dirty="0"/>
              <a:t>Сноска</a:t>
            </a:r>
          </a:p>
        </p:txBody>
      </p:sp>
      <p:sp>
        <p:nvSpPr>
          <p:cNvPr id="2" name="title"/>
          <p:cNvSpPr>
            <a:spLocks noGrp="1"/>
          </p:cNvSpPr>
          <p:nvPr>
            <p:ph type="title" hasCustomPrompt="1"/>
          </p:nvPr>
        </p:nvSpPr>
        <p:spPr>
          <a:xfrm>
            <a:off x="1587600" y="547141"/>
            <a:ext cx="21232812" cy="1454697"/>
          </a:xfrm>
        </p:spPr>
        <p:txBody>
          <a:bodyPr/>
          <a:lstStyle>
            <a:lvl1pPr>
              <a:defRPr/>
            </a:lvl1pPr>
          </a:lstStyle>
          <a:p>
            <a:r>
              <a:rPr lang="ru-RU" dirty="0"/>
              <a:t>Заголовок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7326478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lusions_rob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_number">
            <a:extLst>
              <a:ext uri="{FF2B5EF4-FFF2-40B4-BE49-F238E27FC236}">
                <a16:creationId xmlns:a16="http://schemas.microsoft.com/office/drawing/2014/main" xmlns="" id="{BAE81E84-E928-2040-B04C-26E1737872AD}"/>
              </a:ext>
            </a:extLst>
          </p:cNvPr>
          <p:cNvSpPr txBox="1"/>
          <p:nvPr userDrawn="1"/>
        </p:nvSpPr>
        <p:spPr>
          <a:xfrm>
            <a:off x="21718800" y="12621600"/>
            <a:ext cx="1094400" cy="4428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algn="r">
              <a:defRPr sz="2400"/>
            </a:lvl1pPr>
          </a:lstStyle>
          <a:p>
            <a:pPr lvl="0"/>
            <a:fld id="{6AAF81D6-8B8D-4725-B078-DB27E6DEBF17}" type="slidenum">
              <a:rPr lang="ru-RU" smtClean="0"/>
              <a:pPr lvl="0"/>
              <a:t>‹#›</a:t>
            </a:fld>
            <a:endParaRPr lang="ru-RU" dirty="0" err="1"/>
          </a:p>
        </p:txBody>
      </p:sp>
      <p:sp>
        <p:nvSpPr>
          <p:cNvPr id="11" name="footnote">
            <a:extLst>
              <a:ext uri="{FF2B5EF4-FFF2-40B4-BE49-F238E27FC236}">
                <a16:creationId xmlns:a16="http://schemas.microsoft.com/office/drawing/2014/main" xmlns="" id="{7D29D805-CB8F-3940-8785-3104C386613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998076" y="12624683"/>
            <a:ext cx="9155112" cy="425273"/>
          </a:xfrm>
        </p:spPr>
        <p:txBody>
          <a:bodyPr tIns="0" bIns="0" anchor="b" anchorCtr="0">
            <a:noAutofit/>
          </a:bodyPr>
          <a:lstStyle>
            <a:lvl1pPr indent="0">
              <a:lnSpc>
                <a:spcPts val="2391"/>
              </a:lnSpc>
              <a:spcBef>
                <a:spcPts val="0"/>
              </a:spcBef>
              <a:spcAft>
                <a:spcPts val="0"/>
              </a:spcAft>
              <a:defRPr sz="2000" baseline="0"/>
            </a:lvl1pPr>
          </a:lstStyle>
          <a:p>
            <a:pPr lvl="0"/>
            <a:r>
              <a:rPr lang="ru-RU" dirty="0"/>
              <a:t>Сноска</a:t>
            </a:r>
          </a:p>
        </p:txBody>
      </p:sp>
      <p:sp>
        <p:nvSpPr>
          <p:cNvPr id="7" name="img"/>
          <p:cNvSpPr/>
          <p:nvPr userDrawn="1"/>
        </p:nvSpPr>
        <p:spPr>
          <a:xfrm>
            <a:off x="1" y="1"/>
            <a:ext cx="8172449" cy="13716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63"/>
          </a:p>
        </p:txBody>
      </p:sp>
      <p:sp>
        <p:nvSpPr>
          <p:cNvPr id="8" name="text_2">
            <a:extLst>
              <a:ext uri="{FF2B5EF4-FFF2-40B4-BE49-F238E27FC236}">
                <a16:creationId xmlns:a16="http://schemas.microsoft.com/office/drawing/2014/main" xmlns="" id="{FE5F824D-E57E-C74A-8540-7F064DFCBF9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9998076" y="2735263"/>
            <a:ext cx="12814299" cy="9489235"/>
          </a:xfrm>
        </p:spPr>
        <p:txBody>
          <a:bodyPr/>
          <a:lstStyle>
            <a:lvl1pPr marL="482255" indent="-482255">
              <a:buFont typeface=".AppleSystemUIFont"/>
              <a:buChar char="›"/>
              <a:defRPr/>
            </a:lvl1pPr>
            <a:lvl3pPr marL="482255" indent="-482255">
              <a:buFont typeface=".AppleSystemUIFont"/>
              <a:buChar char="›"/>
              <a:defRPr/>
            </a:lvl3pPr>
          </a:lstStyle>
          <a:p>
            <a:pPr lvl="0"/>
            <a:endParaRPr lang="ru-RU" dirty="0"/>
          </a:p>
        </p:txBody>
      </p:sp>
      <p:sp>
        <p:nvSpPr>
          <p:cNvPr id="5" name="text_1"/>
          <p:cNvSpPr>
            <a:spLocks noGrp="1"/>
          </p:cNvSpPr>
          <p:nvPr>
            <p:ph type="body" sz="quarter" idx="15"/>
          </p:nvPr>
        </p:nvSpPr>
        <p:spPr>
          <a:xfrm>
            <a:off x="1579564" y="6762750"/>
            <a:ext cx="5853112" cy="5461752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2" name="title"/>
          <p:cNvSpPr>
            <a:spLocks noGrp="1"/>
          </p:cNvSpPr>
          <p:nvPr>
            <p:ph type="title" hasCustomPrompt="1"/>
          </p:nvPr>
        </p:nvSpPr>
        <p:spPr>
          <a:xfrm>
            <a:off x="1560109" y="2125117"/>
            <a:ext cx="5872568" cy="2067471"/>
          </a:xfrm>
        </p:spPr>
        <p:txBody>
          <a:bodyPr tIns="396000" rIns="0" anchor="t"/>
          <a:lstStyle>
            <a:lvl1pPr>
              <a:defRPr sz="4800" baseline="0"/>
            </a:lvl1pPr>
          </a:lstStyle>
          <a:p>
            <a:r>
              <a:rPr lang="ru-RU" dirty="0"/>
              <a:t>Выводы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50751225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s_RU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img_7">
            <a:extLst>
              <a:ext uri="{FF2B5EF4-FFF2-40B4-BE49-F238E27FC236}">
                <a16:creationId xmlns:a16="http://schemas.microsoft.com/office/drawing/2014/main" xmlns="" id="{EDCF3707-D507-EE43-908E-05F8BD123C22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11992036" y="10830539"/>
            <a:ext cx="432688" cy="433250"/>
          </a:xfrm>
        </p:spPr>
        <p:txBody>
          <a:bodyPr anchor="ctr" anchorCtr="0"/>
          <a:lstStyle>
            <a:lvl1pPr algn="ctr">
              <a:defRPr sz="1600"/>
            </a:lvl1pPr>
          </a:lstStyle>
          <a:p>
            <a:r>
              <a:rPr lang="en-US"/>
              <a:t>Icon</a:t>
            </a:r>
            <a:endParaRPr lang="ru-RU"/>
          </a:p>
        </p:txBody>
      </p:sp>
      <p:sp>
        <p:nvSpPr>
          <p:cNvPr id="33" name="img_6">
            <a:extLst>
              <a:ext uri="{FF2B5EF4-FFF2-40B4-BE49-F238E27FC236}">
                <a16:creationId xmlns:a16="http://schemas.microsoft.com/office/drawing/2014/main" xmlns="" id="{338C2023-7709-FA4E-82B3-344C61A157ED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11992036" y="10092416"/>
            <a:ext cx="432688" cy="433250"/>
          </a:xfrm>
        </p:spPr>
        <p:txBody>
          <a:bodyPr anchor="ctr" anchorCtr="0"/>
          <a:lstStyle>
            <a:lvl1pPr algn="ctr">
              <a:defRPr sz="1600"/>
            </a:lvl1pPr>
          </a:lstStyle>
          <a:p>
            <a:r>
              <a:rPr lang="en-US" dirty="0"/>
              <a:t>Icon</a:t>
            </a:r>
            <a:endParaRPr lang="ru-RU" dirty="0"/>
          </a:p>
        </p:txBody>
      </p:sp>
      <p:sp>
        <p:nvSpPr>
          <p:cNvPr id="34" name="img_5">
            <a:extLst>
              <a:ext uri="{FF2B5EF4-FFF2-40B4-BE49-F238E27FC236}">
                <a16:creationId xmlns:a16="http://schemas.microsoft.com/office/drawing/2014/main" xmlns="" id="{FEEA7C5F-02DF-494E-A3DD-371DBF79D422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2475501" y="10830539"/>
            <a:ext cx="432688" cy="433250"/>
          </a:xfrm>
        </p:spPr>
        <p:txBody>
          <a:bodyPr anchor="ctr" anchorCtr="0"/>
          <a:lstStyle>
            <a:lvl1pPr algn="ctr">
              <a:defRPr sz="1600"/>
            </a:lvl1pPr>
          </a:lstStyle>
          <a:p>
            <a:r>
              <a:rPr lang="en-US"/>
              <a:t>Icon</a:t>
            </a:r>
            <a:endParaRPr lang="ru-RU"/>
          </a:p>
        </p:txBody>
      </p:sp>
      <p:sp>
        <p:nvSpPr>
          <p:cNvPr id="35" name="img_4">
            <a:extLst>
              <a:ext uri="{FF2B5EF4-FFF2-40B4-BE49-F238E27FC236}">
                <a16:creationId xmlns:a16="http://schemas.microsoft.com/office/drawing/2014/main" xmlns="" id="{234FC2DF-131A-424E-98BF-B350AB6AFA20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2475501" y="10092416"/>
            <a:ext cx="432688" cy="433250"/>
          </a:xfrm>
        </p:spPr>
        <p:txBody>
          <a:bodyPr anchor="ctr" anchorCtr="0"/>
          <a:lstStyle>
            <a:lvl1pPr algn="ctr">
              <a:defRPr sz="1600"/>
            </a:lvl1pPr>
          </a:lstStyle>
          <a:p>
            <a:r>
              <a:rPr lang="en-US"/>
              <a:t>Icon</a:t>
            </a:r>
            <a:endParaRPr lang="ru-RU"/>
          </a:p>
        </p:txBody>
      </p:sp>
      <p:sp>
        <p:nvSpPr>
          <p:cNvPr id="29" name="img_3">
            <a:extLst>
              <a:ext uri="{FF2B5EF4-FFF2-40B4-BE49-F238E27FC236}">
                <a16:creationId xmlns:a16="http://schemas.microsoft.com/office/drawing/2014/main" xmlns="" id="{5703AFA8-3BF4-5544-A3BC-2BAD9D5865E5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5484475" y="1753711"/>
            <a:ext cx="5865814" cy="1227234"/>
          </a:xfrm>
          <a:noFill/>
          <a:ln>
            <a:noFill/>
          </a:ln>
        </p:spPr>
        <p:txBody>
          <a:bodyPr tIns="594000">
            <a:noAutofit/>
          </a:bodyPr>
          <a:lstStyle>
            <a:lvl1pPr marL="0" indent="0" algn="ctr">
              <a:buFontTx/>
              <a:buNone/>
              <a:defRPr sz="3200" b="0" i="0" baseline="0">
                <a:latin typeface="+mn-lt"/>
                <a:ea typeface="Yandex Sans Text Thin" charset="0"/>
                <a:cs typeface="Yandex Sans Text Thin" charset="0"/>
              </a:defRPr>
            </a:lvl1pPr>
          </a:lstStyle>
          <a:p>
            <a:r>
              <a:rPr lang="ru-RU"/>
              <a:t>Логотип</a:t>
            </a:r>
            <a:r>
              <a:rPr lang="en-US"/>
              <a:t> </a:t>
            </a:r>
            <a:r>
              <a:rPr lang="ru-RU"/>
              <a:t>партнёра</a:t>
            </a:r>
            <a:r>
              <a:rPr lang="en-US"/>
              <a:t> </a:t>
            </a:r>
            <a:r>
              <a:rPr lang="ru-RU"/>
              <a:t>или</a:t>
            </a:r>
            <a:r>
              <a:rPr lang="en-US"/>
              <a:t> NDA</a:t>
            </a:r>
            <a:endParaRPr lang="ru-RU"/>
          </a:p>
        </p:txBody>
      </p:sp>
      <p:pic>
        <p:nvPicPr>
          <p:cNvPr id="18" name="img_2">
            <a:extLst>
              <a:ext uri="{FF2B5EF4-FFF2-40B4-BE49-F238E27FC236}">
                <a16:creationId xmlns:a16="http://schemas.microsoft.com/office/drawing/2014/main" xmlns="" id="{AB3E2125-805D-EE4F-87E3-DE74929187B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065780" y="1963034"/>
            <a:ext cx="2289465" cy="877368"/>
          </a:xfrm>
          <a:prstGeom prst="rect">
            <a:avLst/>
          </a:prstGeom>
        </p:spPr>
      </p:pic>
      <p:sp>
        <p:nvSpPr>
          <p:cNvPr id="19" name="img_1">
            <a:extLst>
              <a:ext uri="{FF2B5EF4-FFF2-40B4-BE49-F238E27FC236}">
                <a16:creationId xmlns:a16="http://schemas.microsoft.com/office/drawing/2014/main" xmlns="" id="{8D7C290C-5BB6-D14F-95C8-1FAE5375BC9C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049652" y="1748278"/>
            <a:ext cx="8763000" cy="1219200"/>
          </a:xfrm>
        </p:spPr>
        <p:txBody>
          <a:bodyPr tIns="594000">
            <a:normAutofit/>
          </a:bodyPr>
          <a:lstStyle>
            <a:lvl1pPr marL="0" indent="0" algn="ctr">
              <a:buFontTx/>
              <a:buNone/>
              <a:defRPr sz="3200" b="0" i="0" baseline="0">
                <a:latin typeface="+mn-lt"/>
                <a:ea typeface="Yandex Sans Text Thin" charset="0"/>
                <a:cs typeface="Yandex Sans Text Thin" charset="0"/>
              </a:defRPr>
            </a:lvl1pPr>
          </a:lstStyle>
          <a:p>
            <a:r>
              <a:rPr lang="ru-RU"/>
              <a:t>Логотип Сервиса</a:t>
            </a:r>
          </a:p>
        </p:txBody>
      </p:sp>
      <p:sp>
        <p:nvSpPr>
          <p:cNvPr id="30" name="text_8">
            <a:extLst>
              <a:ext uri="{FF2B5EF4-FFF2-40B4-BE49-F238E27FC236}">
                <a16:creationId xmlns:a16="http://schemas.microsoft.com/office/drawing/2014/main" xmlns="" id="{3BB70EA8-80F5-E34B-BB07-E65613EA8DDF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2568739" y="10788728"/>
            <a:ext cx="8781461" cy="720187"/>
          </a:xfrm>
          <a:prstGeom prst="rect">
            <a:avLst/>
          </a:prstGeom>
        </p:spPr>
        <p:txBody>
          <a:bodyPr lIns="0" tIns="68400"/>
          <a:lstStyle>
            <a:lvl1pPr marL="0" marR="0" indent="0" algn="l" defTabSz="182861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latin typeface="+mn-lt"/>
              </a:defRPr>
            </a:lvl1pPr>
          </a:lstStyle>
          <a:p>
            <a:pPr marL="0" marR="0" lvl="0" indent="0" algn="l" defTabSz="1828619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240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@</a:t>
            </a:r>
            <a:r>
              <a:rPr lang="en-US" dirty="0"/>
              <a:t>username</a:t>
            </a:r>
          </a:p>
        </p:txBody>
      </p:sp>
      <p:sp>
        <p:nvSpPr>
          <p:cNvPr id="24" name="text_7">
            <a:extLst>
              <a:ext uri="{FF2B5EF4-FFF2-40B4-BE49-F238E27FC236}">
                <a16:creationId xmlns:a16="http://schemas.microsoft.com/office/drawing/2014/main" xmlns="" id="{189F932A-831C-6E4F-83E8-CFBA348AF3B0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041607" y="10788728"/>
            <a:ext cx="8418555" cy="720187"/>
          </a:xfrm>
          <a:prstGeom prst="rect">
            <a:avLst/>
          </a:prstGeom>
        </p:spPr>
        <p:txBody>
          <a:bodyPr lIns="0" tIns="68400"/>
          <a:lstStyle>
            <a:lvl1pPr marL="0" marR="0" indent="0" algn="l" defTabSz="182861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latin typeface="+mn-lt"/>
              </a:defRPr>
            </a:lvl1pPr>
          </a:lstStyle>
          <a:p>
            <a:pPr marL="0" marR="0" lvl="0" indent="0" algn="l" defTabSz="1828619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240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@</a:t>
            </a:r>
            <a:r>
              <a:rPr lang="en-US" dirty="0"/>
              <a:t>username</a:t>
            </a:r>
          </a:p>
        </p:txBody>
      </p:sp>
      <p:sp>
        <p:nvSpPr>
          <p:cNvPr id="27" name="text_6">
            <a:extLst>
              <a:ext uri="{FF2B5EF4-FFF2-40B4-BE49-F238E27FC236}">
                <a16:creationId xmlns:a16="http://schemas.microsoft.com/office/drawing/2014/main" xmlns="" id="{7207650D-8903-7C4E-9AEE-D86AEB38CAA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2568741" y="10044472"/>
            <a:ext cx="8781460" cy="737030"/>
          </a:xfrm>
          <a:prstGeom prst="rect">
            <a:avLst/>
          </a:prstGeom>
        </p:spPr>
        <p:txBody>
          <a:bodyPr lIns="0" tIns="82800"/>
          <a:lstStyle>
            <a:lvl1pPr marL="0" marR="0" indent="0" algn="l" defTabSz="182861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latin typeface="+mn-lt"/>
              </a:defRPr>
            </a:lvl1pPr>
          </a:lstStyle>
          <a:p>
            <a:pPr marL="0" marR="0" lvl="0" indent="0" algn="l" defTabSz="1828619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240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login</a:t>
            </a:r>
            <a:r>
              <a:rPr lang="ru-RU" dirty="0"/>
              <a:t>@</a:t>
            </a:r>
            <a:r>
              <a:rPr lang="en-US" dirty="0" err="1"/>
              <a:t>yandex-team.ru</a:t>
            </a:r>
            <a:endParaRPr lang="en-US" dirty="0"/>
          </a:p>
        </p:txBody>
      </p:sp>
      <p:sp>
        <p:nvSpPr>
          <p:cNvPr id="20" name="text_5">
            <a:extLst>
              <a:ext uri="{FF2B5EF4-FFF2-40B4-BE49-F238E27FC236}">
                <a16:creationId xmlns:a16="http://schemas.microsoft.com/office/drawing/2014/main" xmlns="" id="{6DE52A79-8184-B048-AE45-4960F2F1B57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041609" y="10044472"/>
            <a:ext cx="8418554" cy="737030"/>
          </a:xfrm>
          <a:prstGeom prst="rect">
            <a:avLst/>
          </a:prstGeom>
        </p:spPr>
        <p:txBody>
          <a:bodyPr lIns="0" tIns="82800"/>
          <a:lstStyle>
            <a:lvl1pPr marL="0" marR="0" indent="0" algn="l" defTabSz="182861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latin typeface="+mn-lt"/>
              </a:defRPr>
            </a:lvl1pPr>
          </a:lstStyle>
          <a:p>
            <a:pPr marL="0" marR="0" lvl="0" indent="0" algn="l" defTabSz="1828619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240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login</a:t>
            </a:r>
            <a:r>
              <a:rPr lang="ru-RU" dirty="0"/>
              <a:t>@</a:t>
            </a:r>
            <a:r>
              <a:rPr lang="en-US" dirty="0" err="1"/>
              <a:t>yandex-team.ru</a:t>
            </a:r>
            <a:endParaRPr lang="en-US" dirty="0"/>
          </a:p>
        </p:txBody>
      </p:sp>
      <p:sp>
        <p:nvSpPr>
          <p:cNvPr id="26" name="text_4">
            <a:extLst>
              <a:ext uri="{FF2B5EF4-FFF2-40B4-BE49-F238E27FC236}">
                <a16:creationId xmlns:a16="http://schemas.microsoft.com/office/drawing/2014/main" xmlns="" id="{6A552FD6-ABD1-D64D-9FF6-E553B0A55606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2566751" y="8553438"/>
            <a:ext cx="8783537" cy="1125550"/>
          </a:xfrm>
          <a:prstGeom prst="rect">
            <a:avLst/>
          </a:prstGeom>
        </p:spPr>
        <p:txBody>
          <a:bodyPr lIns="0" tIns="0" bIns="0" anchor="t" anchorCtr="0"/>
          <a:lstStyle>
            <a:lvl1pPr>
              <a:spcBef>
                <a:spcPts val="0"/>
              </a:spcBef>
              <a:spcAft>
                <a:spcPts val="0"/>
              </a:spcAft>
              <a:defRPr sz="3200">
                <a:latin typeface="+mn-lt"/>
              </a:defRPr>
            </a:lvl1pPr>
          </a:lstStyle>
          <a:p>
            <a:pPr lvl="0"/>
            <a:r>
              <a:rPr lang="ru-RU" dirty="0"/>
              <a:t>Должность</a:t>
            </a:r>
          </a:p>
        </p:txBody>
      </p:sp>
      <p:sp>
        <p:nvSpPr>
          <p:cNvPr id="12" name="text_3">
            <a:extLst>
              <a:ext uri="{FF2B5EF4-FFF2-40B4-BE49-F238E27FC236}">
                <a16:creationId xmlns:a16="http://schemas.microsoft.com/office/drawing/2014/main" xmlns="" id="{83029A49-DE31-E64A-A86E-7056DB181FD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42000" y="8553438"/>
            <a:ext cx="8418163" cy="1125550"/>
          </a:xfrm>
          <a:prstGeom prst="rect">
            <a:avLst/>
          </a:prstGeom>
        </p:spPr>
        <p:txBody>
          <a:bodyPr lIns="0" tIns="0" bIns="0" anchor="t" anchorCtr="0"/>
          <a:lstStyle>
            <a:lvl1pPr>
              <a:spcBef>
                <a:spcPts val="0"/>
              </a:spcBef>
              <a:spcAft>
                <a:spcPts val="0"/>
              </a:spcAft>
              <a:defRPr sz="3200">
                <a:latin typeface="+mn-lt"/>
              </a:defRPr>
            </a:lvl1pPr>
          </a:lstStyle>
          <a:p>
            <a:pPr lvl="0"/>
            <a:r>
              <a:rPr lang="ru-RU" dirty="0"/>
              <a:t>Должность</a:t>
            </a:r>
          </a:p>
        </p:txBody>
      </p:sp>
      <p:sp>
        <p:nvSpPr>
          <p:cNvPr id="25" name="text_2">
            <a:extLst>
              <a:ext uri="{FF2B5EF4-FFF2-40B4-BE49-F238E27FC236}">
                <a16:creationId xmlns:a16="http://schemas.microsoft.com/office/drawing/2014/main" xmlns="" id="{71328253-70E3-5C47-993B-51E50AED832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2566751" y="7496175"/>
            <a:ext cx="8783537" cy="820513"/>
          </a:xfrm>
          <a:prstGeom prst="rect">
            <a:avLst/>
          </a:prstGeom>
        </p:spPr>
        <p:txBody>
          <a:bodyPr lIns="0" tIns="0" bIns="0" anchor="b" anchorCtr="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3200" b="1" baseline="0">
                <a:latin typeface="+mj-lt"/>
              </a:defRPr>
            </a:lvl1pPr>
          </a:lstStyle>
          <a:p>
            <a:pPr lvl="0"/>
            <a:r>
              <a:rPr lang="ru-RU" dirty="0"/>
              <a:t>Имя и</a:t>
            </a:r>
            <a:r>
              <a:rPr lang="en-US" dirty="0"/>
              <a:t> </a:t>
            </a:r>
            <a:r>
              <a:rPr lang="ru-RU" dirty="0"/>
              <a:t>Фамилия</a:t>
            </a:r>
          </a:p>
        </p:txBody>
      </p:sp>
      <p:sp>
        <p:nvSpPr>
          <p:cNvPr id="10" name="text_1">
            <a:extLst>
              <a:ext uri="{FF2B5EF4-FFF2-40B4-BE49-F238E27FC236}">
                <a16:creationId xmlns:a16="http://schemas.microsoft.com/office/drawing/2014/main" xmlns="" id="{C09B87DF-F74F-C84C-8E71-045F945C696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44665" y="7496175"/>
            <a:ext cx="8418163" cy="820513"/>
          </a:xfrm>
          <a:prstGeom prst="rect">
            <a:avLst/>
          </a:prstGeom>
        </p:spPr>
        <p:txBody>
          <a:bodyPr lIns="0" tIns="0" bIns="0" anchor="b" anchorCtr="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3200" b="1" baseline="0">
                <a:latin typeface="+mj-lt"/>
              </a:defRPr>
            </a:lvl1pPr>
          </a:lstStyle>
          <a:p>
            <a:pPr lvl="0"/>
            <a:r>
              <a:rPr lang="ru-RU" dirty="0"/>
              <a:t>Имя и</a:t>
            </a:r>
            <a:r>
              <a:rPr lang="en-US" dirty="0"/>
              <a:t> </a:t>
            </a:r>
            <a:r>
              <a:rPr lang="ru-RU" dirty="0"/>
              <a:t>Фамилия</a:t>
            </a:r>
          </a:p>
        </p:txBody>
      </p:sp>
      <p:sp>
        <p:nvSpPr>
          <p:cNvPr id="16" name="title">
            <a:extLst>
              <a:ext uri="{FF2B5EF4-FFF2-40B4-BE49-F238E27FC236}">
                <a16:creationId xmlns:a16="http://schemas.microsoft.com/office/drawing/2014/main" xmlns="" id="{6B16E7C6-92E3-6843-B9BE-BFA1FBEB69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042000" y="3477893"/>
            <a:ext cx="18308288" cy="3656332"/>
          </a:xfrm>
        </p:spPr>
        <p:txBody>
          <a:bodyPr tIns="0" bIns="162000" anchor="b" anchorCtr="0"/>
          <a:lstStyle>
            <a:lvl1pPr>
              <a:lnSpc>
                <a:spcPct val="100000"/>
              </a:lnSpc>
              <a:defRPr/>
            </a:lvl1pPr>
          </a:lstStyle>
          <a:p>
            <a:r>
              <a:rPr lang="ru-RU" dirty="0"/>
              <a:t>Спасибо</a:t>
            </a:r>
          </a:p>
        </p:txBody>
      </p:sp>
    </p:spTree>
    <p:extLst>
      <p:ext uri="{BB962C8B-B14F-4D97-AF65-F5344CB8AC3E}">
        <p14:creationId xmlns:p14="http://schemas.microsoft.com/office/powerpoint/2010/main" val="38105960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s_EN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img_7">
            <a:extLst>
              <a:ext uri="{FF2B5EF4-FFF2-40B4-BE49-F238E27FC236}">
                <a16:creationId xmlns:a16="http://schemas.microsoft.com/office/drawing/2014/main" xmlns="" id="{EDCF3707-D507-EE43-908E-05F8BD123C22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11992036" y="10830539"/>
            <a:ext cx="432688" cy="433250"/>
          </a:xfrm>
        </p:spPr>
        <p:txBody>
          <a:bodyPr anchor="ctr" anchorCtr="0"/>
          <a:lstStyle>
            <a:lvl1pPr algn="ctr">
              <a:defRPr sz="1600"/>
            </a:lvl1pPr>
          </a:lstStyle>
          <a:p>
            <a:r>
              <a:rPr lang="en-US"/>
              <a:t>Icon</a:t>
            </a:r>
            <a:endParaRPr lang="ru-RU"/>
          </a:p>
        </p:txBody>
      </p:sp>
      <p:sp>
        <p:nvSpPr>
          <p:cNvPr id="33" name="img_6">
            <a:extLst>
              <a:ext uri="{FF2B5EF4-FFF2-40B4-BE49-F238E27FC236}">
                <a16:creationId xmlns:a16="http://schemas.microsoft.com/office/drawing/2014/main" xmlns="" id="{338C2023-7709-FA4E-82B3-344C61A157ED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11992036" y="10092416"/>
            <a:ext cx="432688" cy="433250"/>
          </a:xfrm>
        </p:spPr>
        <p:txBody>
          <a:bodyPr anchor="ctr" anchorCtr="0"/>
          <a:lstStyle>
            <a:lvl1pPr algn="ctr">
              <a:defRPr sz="1600"/>
            </a:lvl1pPr>
          </a:lstStyle>
          <a:p>
            <a:r>
              <a:rPr lang="en-US"/>
              <a:t>Icon</a:t>
            </a:r>
            <a:endParaRPr lang="ru-RU"/>
          </a:p>
        </p:txBody>
      </p:sp>
      <p:sp>
        <p:nvSpPr>
          <p:cNvPr id="34" name="img_5">
            <a:extLst>
              <a:ext uri="{FF2B5EF4-FFF2-40B4-BE49-F238E27FC236}">
                <a16:creationId xmlns:a16="http://schemas.microsoft.com/office/drawing/2014/main" xmlns="" id="{FEEA7C5F-02DF-494E-A3DD-371DBF79D422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2475501" y="10830539"/>
            <a:ext cx="432688" cy="433250"/>
          </a:xfrm>
        </p:spPr>
        <p:txBody>
          <a:bodyPr anchor="ctr" anchorCtr="0"/>
          <a:lstStyle>
            <a:lvl1pPr algn="ctr">
              <a:defRPr sz="1600"/>
            </a:lvl1pPr>
          </a:lstStyle>
          <a:p>
            <a:r>
              <a:rPr lang="en-US" dirty="0"/>
              <a:t>Icon</a:t>
            </a:r>
            <a:endParaRPr lang="ru-RU" dirty="0"/>
          </a:p>
        </p:txBody>
      </p:sp>
      <p:sp>
        <p:nvSpPr>
          <p:cNvPr id="35" name="img_4">
            <a:extLst>
              <a:ext uri="{FF2B5EF4-FFF2-40B4-BE49-F238E27FC236}">
                <a16:creationId xmlns:a16="http://schemas.microsoft.com/office/drawing/2014/main" xmlns="" id="{234FC2DF-131A-424E-98BF-B350AB6AFA20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2475501" y="10092416"/>
            <a:ext cx="432688" cy="433250"/>
          </a:xfrm>
        </p:spPr>
        <p:txBody>
          <a:bodyPr anchor="ctr" anchorCtr="0"/>
          <a:lstStyle>
            <a:lvl1pPr algn="ctr">
              <a:defRPr sz="1600"/>
            </a:lvl1pPr>
          </a:lstStyle>
          <a:p>
            <a:r>
              <a:rPr lang="en-US" dirty="0"/>
              <a:t>Icon</a:t>
            </a:r>
            <a:endParaRPr lang="ru-RU" dirty="0"/>
          </a:p>
        </p:txBody>
      </p:sp>
      <p:sp>
        <p:nvSpPr>
          <p:cNvPr id="29" name="img_3">
            <a:extLst>
              <a:ext uri="{FF2B5EF4-FFF2-40B4-BE49-F238E27FC236}">
                <a16:creationId xmlns:a16="http://schemas.microsoft.com/office/drawing/2014/main" xmlns="" id="{5703AFA8-3BF4-5544-A3BC-2BAD9D5865E5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5484475" y="1753711"/>
            <a:ext cx="5865814" cy="1227234"/>
          </a:xfrm>
          <a:noFill/>
          <a:ln>
            <a:noFill/>
          </a:ln>
        </p:spPr>
        <p:txBody>
          <a:bodyPr tIns="594000">
            <a:noAutofit/>
          </a:bodyPr>
          <a:lstStyle>
            <a:lvl1pPr marL="0" indent="0" algn="ctr">
              <a:buFontTx/>
              <a:buNone/>
              <a:defRPr sz="3200" b="0" i="0" baseline="0">
                <a:latin typeface="+mn-lt"/>
                <a:ea typeface="Yandex Sans Text Thin" charset="0"/>
                <a:cs typeface="Yandex Sans Text Thin" charset="0"/>
              </a:defRPr>
            </a:lvl1pPr>
          </a:lstStyle>
          <a:p>
            <a:r>
              <a:rPr lang="ru-RU"/>
              <a:t>Логотип</a:t>
            </a:r>
            <a:r>
              <a:rPr lang="en-US"/>
              <a:t> </a:t>
            </a:r>
            <a:r>
              <a:rPr lang="ru-RU"/>
              <a:t>партнёра</a:t>
            </a:r>
            <a:r>
              <a:rPr lang="en-US"/>
              <a:t> </a:t>
            </a:r>
            <a:r>
              <a:rPr lang="ru-RU"/>
              <a:t>или</a:t>
            </a:r>
            <a:r>
              <a:rPr lang="en-US"/>
              <a:t> NDA</a:t>
            </a:r>
            <a:endParaRPr lang="ru-RU"/>
          </a:p>
        </p:txBody>
      </p:sp>
      <p:pic>
        <p:nvPicPr>
          <p:cNvPr id="18" name="img_2">
            <a:extLst>
              <a:ext uri="{FF2B5EF4-FFF2-40B4-BE49-F238E27FC236}">
                <a16:creationId xmlns:a16="http://schemas.microsoft.com/office/drawing/2014/main" xmlns="" id="{E954F345-0794-5C49-A525-0A11EB872115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075939" y="1884224"/>
            <a:ext cx="2329024" cy="857788"/>
          </a:xfrm>
          <a:prstGeom prst="rect">
            <a:avLst/>
          </a:prstGeom>
        </p:spPr>
      </p:pic>
      <p:sp>
        <p:nvSpPr>
          <p:cNvPr id="17" name="img_1">
            <a:extLst>
              <a:ext uri="{FF2B5EF4-FFF2-40B4-BE49-F238E27FC236}">
                <a16:creationId xmlns:a16="http://schemas.microsoft.com/office/drawing/2014/main" xmlns="" id="{8D7C290C-5BB6-D14F-95C8-1FAE5375BC9C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049652" y="1748278"/>
            <a:ext cx="8763000" cy="1219200"/>
          </a:xfrm>
        </p:spPr>
        <p:txBody>
          <a:bodyPr tIns="594000">
            <a:normAutofit/>
          </a:bodyPr>
          <a:lstStyle>
            <a:lvl1pPr marL="0" indent="0" algn="ctr">
              <a:buFontTx/>
              <a:buNone/>
              <a:defRPr sz="3200" b="0" i="0" baseline="0">
                <a:latin typeface="+mn-lt"/>
                <a:ea typeface="Yandex Sans Text Thin" charset="0"/>
                <a:cs typeface="Yandex Sans Text Thin" charset="0"/>
              </a:defRPr>
            </a:lvl1pPr>
          </a:lstStyle>
          <a:p>
            <a:r>
              <a:rPr lang="ru-RU"/>
              <a:t>Логотип Сервиса</a:t>
            </a:r>
          </a:p>
        </p:txBody>
      </p:sp>
      <p:sp>
        <p:nvSpPr>
          <p:cNvPr id="30" name="text_8">
            <a:extLst>
              <a:ext uri="{FF2B5EF4-FFF2-40B4-BE49-F238E27FC236}">
                <a16:creationId xmlns:a16="http://schemas.microsoft.com/office/drawing/2014/main" xmlns="" id="{3BB70EA8-80F5-E34B-BB07-E65613EA8DDF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2568739" y="10788728"/>
            <a:ext cx="8781461" cy="720187"/>
          </a:xfrm>
          <a:prstGeom prst="rect">
            <a:avLst/>
          </a:prstGeom>
        </p:spPr>
        <p:txBody>
          <a:bodyPr lIns="0" tIns="68400"/>
          <a:lstStyle>
            <a:lvl1pPr marL="0" marR="0" indent="0" algn="l" defTabSz="182861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latin typeface="+mn-lt"/>
              </a:defRPr>
            </a:lvl1pPr>
          </a:lstStyle>
          <a:p>
            <a:pPr marL="0" marR="0" lvl="0" indent="0" algn="l" defTabSz="1828619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240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@</a:t>
            </a:r>
            <a:r>
              <a:rPr lang="en-US" dirty="0"/>
              <a:t>username</a:t>
            </a:r>
          </a:p>
        </p:txBody>
      </p:sp>
      <p:sp>
        <p:nvSpPr>
          <p:cNvPr id="24" name="text_7">
            <a:extLst>
              <a:ext uri="{FF2B5EF4-FFF2-40B4-BE49-F238E27FC236}">
                <a16:creationId xmlns:a16="http://schemas.microsoft.com/office/drawing/2014/main" xmlns="" id="{189F932A-831C-6E4F-83E8-CFBA348AF3B0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041607" y="10788728"/>
            <a:ext cx="8418555" cy="720187"/>
          </a:xfrm>
          <a:prstGeom prst="rect">
            <a:avLst/>
          </a:prstGeom>
        </p:spPr>
        <p:txBody>
          <a:bodyPr lIns="0" tIns="68400"/>
          <a:lstStyle>
            <a:lvl1pPr marL="0" marR="0" indent="0" algn="l" defTabSz="182861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latin typeface="+mn-lt"/>
              </a:defRPr>
            </a:lvl1pPr>
          </a:lstStyle>
          <a:p>
            <a:pPr marL="0" marR="0" lvl="0" indent="0" algn="l" defTabSz="1828619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240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@</a:t>
            </a:r>
            <a:r>
              <a:rPr lang="en-US" dirty="0"/>
              <a:t>username</a:t>
            </a:r>
          </a:p>
        </p:txBody>
      </p:sp>
      <p:sp>
        <p:nvSpPr>
          <p:cNvPr id="27" name="text_6">
            <a:extLst>
              <a:ext uri="{FF2B5EF4-FFF2-40B4-BE49-F238E27FC236}">
                <a16:creationId xmlns:a16="http://schemas.microsoft.com/office/drawing/2014/main" xmlns="" id="{7207650D-8903-7C4E-9AEE-D86AEB38CAA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2568741" y="10044472"/>
            <a:ext cx="8781460" cy="737030"/>
          </a:xfrm>
          <a:prstGeom prst="rect">
            <a:avLst/>
          </a:prstGeom>
        </p:spPr>
        <p:txBody>
          <a:bodyPr lIns="0" tIns="82800"/>
          <a:lstStyle>
            <a:lvl1pPr marL="0" marR="0" indent="0" algn="l" defTabSz="182861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latin typeface="+mn-lt"/>
              </a:defRPr>
            </a:lvl1pPr>
          </a:lstStyle>
          <a:p>
            <a:pPr marL="0" marR="0" lvl="0" indent="0" algn="l" defTabSz="1828619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240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login</a:t>
            </a:r>
            <a:r>
              <a:rPr lang="ru-RU" dirty="0"/>
              <a:t>@</a:t>
            </a:r>
            <a:r>
              <a:rPr lang="en-US" dirty="0" err="1"/>
              <a:t>yandex-team.ru</a:t>
            </a:r>
            <a:endParaRPr lang="en-US" dirty="0"/>
          </a:p>
        </p:txBody>
      </p:sp>
      <p:sp>
        <p:nvSpPr>
          <p:cNvPr id="20" name="text_5">
            <a:extLst>
              <a:ext uri="{FF2B5EF4-FFF2-40B4-BE49-F238E27FC236}">
                <a16:creationId xmlns:a16="http://schemas.microsoft.com/office/drawing/2014/main" xmlns="" id="{6DE52A79-8184-B048-AE45-4960F2F1B57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041609" y="10044472"/>
            <a:ext cx="8418554" cy="737030"/>
          </a:xfrm>
          <a:prstGeom prst="rect">
            <a:avLst/>
          </a:prstGeom>
        </p:spPr>
        <p:txBody>
          <a:bodyPr lIns="0" tIns="82800"/>
          <a:lstStyle>
            <a:lvl1pPr marL="0" marR="0" indent="0" algn="l" defTabSz="182861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latin typeface="+mn-lt"/>
              </a:defRPr>
            </a:lvl1pPr>
          </a:lstStyle>
          <a:p>
            <a:pPr marL="0" marR="0" lvl="0" indent="0" algn="l" defTabSz="1828619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240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login</a:t>
            </a:r>
            <a:r>
              <a:rPr lang="ru-RU" dirty="0"/>
              <a:t>@</a:t>
            </a:r>
            <a:r>
              <a:rPr lang="en-US" dirty="0" err="1"/>
              <a:t>yandex-team.ru</a:t>
            </a:r>
            <a:endParaRPr lang="en-US" dirty="0"/>
          </a:p>
        </p:txBody>
      </p:sp>
      <p:sp>
        <p:nvSpPr>
          <p:cNvPr id="26" name="text_4">
            <a:extLst>
              <a:ext uri="{FF2B5EF4-FFF2-40B4-BE49-F238E27FC236}">
                <a16:creationId xmlns:a16="http://schemas.microsoft.com/office/drawing/2014/main" xmlns="" id="{6A552FD6-ABD1-D64D-9FF6-E553B0A55606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2566751" y="8553438"/>
            <a:ext cx="8783537" cy="1125550"/>
          </a:xfrm>
          <a:prstGeom prst="rect">
            <a:avLst/>
          </a:prstGeom>
        </p:spPr>
        <p:txBody>
          <a:bodyPr lIns="0" tIns="0" bIns="0" anchor="t" anchorCtr="0"/>
          <a:lstStyle>
            <a:lvl1pPr>
              <a:spcBef>
                <a:spcPts val="0"/>
              </a:spcBef>
              <a:spcAft>
                <a:spcPts val="0"/>
              </a:spcAft>
              <a:defRPr sz="3200">
                <a:latin typeface="+mn-lt"/>
              </a:defRPr>
            </a:lvl1pPr>
          </a:lstStyle>
          <a:p>
            <a:pPr lvl="0"/>
            <a:r>
              <a:rPr lang="en-US" dirty="0"/>
              <a:t>Position</a:t>
            </a:r>
            <a:endParaRPr lang="ru-RU" dirty="0"/>
          </a:p>
        </p:txBody>
      </p:sp>
      <p:sp>
        <p:nvSpPr>
          <p:cNvPr id="12" name="text_3">
            <a:extLst>
              <a:ext uri="{FF2B5EF4-FFF2-40B4-BE49-F238E27FC236}">
                <a16:creationId xmlns:a16="http://schemas.microsoft.com/office/drawing/2014/main" xmlns="" id="{83029A49-DE31-E64A-A86E-7056DB181FD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42000" y="8553438"/>
            <a:ext cx="8418163" cy="1125550"/>
          </a:xfrm>
          <a:prstGeom prst="rect">
            <a:avLst/>
          </a:prstGeom>
        </p:spPr>
        <p:txBody>
          <a:bodyPr lIns="0" tIns="0" bIns="0" anchor="t" anchorCtr="0"/>
          <a:lstStyle>
            <a:lvl1pPr>
              <a:spcBef>
                <a:spcPts val="0"/>
              </a:spcBef>
              <a:spcAft>
                <a:spcPts val="0"/>
              </a:spcAft>
              <a:defRPr sz="3200">
                <a:latin typeface="+mn-lt"/>
              </a:defRPr>
            </a:lvl1pPr>
          </a:lstStyle>
          <a:p>
            <a:pPr lvl="0"/>
            <a:r>
              <a:rPr lang="en-US" dirty="0"/>
              <a:t>Position</a:t>
            </a:r>
            <a:endParaRPr lang="ru-RU" dirty="0"/>
          </a:p>
        </p:txBody>
      </p:sp>
      <p:sp>
        <p:nvSpPr>
          <p:cNvPr id="25" name="text_2">
            <a:extLst>
              <a:ext uri="{FF2B5EF4-FFF2-40B4-BE49-F238E27FC236}">
                <a16:creationId xmlns:a16="http://schemas.microsoft.com/office/drawing/2014/main" xmlns="" id="{71328253-70E3-5C47-993B-51E50AED832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2566751" y="7496175"/>
            <a:ext cx="8783537" cy="820513"/>
          </a:xfrm>
          <a:prstGeom prst="rect">
            <a:avLst/>
          </a:prstGeom>
        </p:spPr>
        <p:txBody>
          <a:bodyPr lIns="0" tIns="0" bIns="0" anchor="b" anchorCtr="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3200" b="1" baseline="0">
                <a:latin typeface="+mj-lt"/>
              </a:defRPr>
            </a:lvl1pPr>
          </a:lstStyle>
          <a:p>
            <a:pPr lvl="0"/>
            <a:r>
              <a:rPr lang="en-US" dirty="0"/>
              <a:t>Name</a:t>
            </a:r>
            <a:endParaRPr lang="ru-RU" dirty="0"/>
          </a:p>
        </p:txBody>
      </p:sp>
      <p:sp>
        <p:nvSpPr>
          <p:cNvPr id="10" name="text_1">
            <a:extLst>
              <a:ext uri="{FF2B5EF4-FFF2-40B4-BE49-F238E27FC236}">
                <a16:creationId xmlns:a16="http://schemas.microsoft.com/office/drawing/2014/main" xmlns="" id="{C09B87DF-F74F-C84C-8E71-045F945C696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44665" y="7496175"/>
            <a:ext cx="8418163" cy="820513"/>
          </a:xfrm>
          <a:prstGeom prst="rect">
            <a:avLst/>
          </a:prstGeom>
        </p:spPr>
        <p:txBody>
          <a:bodyPr lIns="0" tIns="0" bIns="0" anchor="b" anchorCtr="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3200" b="1" baseline="0">
                <a:latin typeface="+mj-lt"/>
              </a:defRPr>
            </a:lvl1pPr>
          </a:lstStyle>
          <a:p>
            <a:pPr lvl="0"/>
            <a:r>
              <a:rPr lang="en-US" dirty="0"/>
              <a:t>Name</a:t>
            </a:r>
            <a:endParaRPr lang="ru-RU" dirty="0"/>
          </a:p>
        </p:txBody>
      </p:sp>
      <p:sp>
        <p:nvSpPr>
          <p:cNvPr id="16" name="title">
            <a:extLst>
              <a:ext uri="{FF2B5EF4-FFF2-40B4-BE49-F238E27FC236}">
                <a16:creationId xmlns:a16="http://schemas.microsoft.com/office/drawing/2014/main" xmlns="" id="{6B16E7C6-92E3-6843-B9BE-BFA1FBEB69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042000" y="3477893"/>
            <a:ext cx="18308288" cy="3656332"/>
          </a:xfrm>
        </p:spPr>
        <p:txBody>
          <a:bodyPr tIns="0" bIns="162000" anchor="b" anchorCtr="0"/>
          <a:lstStyle>
            <a:lvl1pPr>
              <a:lnSpc>
                <a:spcPct val="100000"/>
              </a:lnSpc>
              <a:defRPr/>
            </a:lvl1pPr>
          </a:lstStyle>
          <a:p>
            <a:r>
              <a:rPr lang="en-US" dirty="0"/>
              <a:t>Thank you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016606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_number"/>
          <p:cNvSpPr>
            <a:spLocks noGrp="1"/>
          </p:cNvSpPr>
          <p:nvPr>
            <p:ph type="sldNum" sz="quarter" idx="4"/>
          </p:nvPr>
        </p:nvSpPr>
        <p:spPr>
          <a:xfrm>
            <a:off x="21718588" y="12621150"/>
            <a:ext cx="1093787" cy="441707"/>
          </a:xfrm>
          <a:prstGeom prst="rect">
            <a:avLst/>
          </a:prstGeom>
        </p:spPr>
        <p:txBody>
          <a:bodyPr vert="horz" lIns="0" tIns="72000" rIns="0" bIns="0" rtlCol="0" anchor="ctr"/>
          <a:lstStyle>
            <a:lvl1pPr algn="r">
              <a:defRPr sz="2400">
                <a:solidFill>
                  <a:schemeClr val="tx1"/>
                </a:solidFill>
                <a:latin typeface="+mn-lt"/>
              </a:defRPr>
            </a:lvl1pPr>
          </a:lstStyle>
          <a:p>
            <a:fld id="{741C03D3-FA44-40EC-9A21-1FC4FEA3E22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5" name="footnote"/>
          <p:cNvSpPr>
            <a:spLocks noGrp="1"/>
          </p:cNvSpPr>
          <p:nvPr>
            <p:ph type="ftr" sz="quarter" idx="3"/>
          </p:nvPr>
        </p:nvSpPr>
        <p:spPr>
          <a:xfrm>
            <a:off x="1587600" y="12624682"/>
            <a:ext cx="17565588" cy="425274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lnSpc>
                <a:spcPct val="100000"/>
              </a:lnSpc>
              <a:defRPr sz="2000" baseline="0">
                <a:solidFill>
                  <a:schemeClr val="tx1"/>
                </a:solidFill>
                <a:latin typeface="+mn-lt"/>
              </a:defRPr>
            </a:lvl1pPr>
          </a:lstStyle>
          <a:p>
            <a:endParaRPr lang="ru-RU" dirty="0"/>
          </a:p>
        </p:txBody>
      </p:sp>
      <p:sp>
        <p:nvSpPr>
          <p:cNvPr id="7" name="text"/>
          <p:cNvSpPr>
            <a:spLocks noGrp="1"/>
          </p:cNvSpPr>
          <p:nvPr>
            <p:ph type="body" idx="1"/>
          </p:nvPr>
        </p:nvSpPr>
        <p:spPr>
          <a:xfrm>
            <a:off x="1587600" y="3431440"/>
            <a:ext cx="21224775" cy="881771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0"/>
            <a:endParaRPr lang="ru-RU" dirty="0"/>
          </a:p>
          <a:p>
            <a:pPr lvl="1"/>
            <a:r>
              <a:rPr lang="ru-RU" dirty="0"/>
              <a:t>Ключевая мысль</a:t>
            </a:r>
          </a:p>
          <a:p>
            <a:pPr lvl="1"/>
            <a:endParaRPr lang="ru-RU" dirty="0"/>
          </a:p>
          <a:p>
            <a:pPr lvl="2"/>
            <a:r>
              <a:rPr lang="ru-RU" dirty="0"/>
              <a:t>Маркированный список</a:t>
            </a:r>
          </a:p>
          <a:p>
            <a:pPr lvl="2"/>
            <a:endParaRPr lang="ru-RU" dirty="0"/>
          </a:p>
          <a:p>
            <a:pPr lvl="3"/>
            <a:r>
              <a:rPr lang="ru-RU" dirty="0"/>
              <a:t>Нумерованный список</a:t>
            </a:r>
          </a:p>
          <a:p>
            <a:pPr lvl="3"/>
            <a:endParaRPr lang="ru-RU" dirty="0"/>
          </a:p>
          <a:p>
            <a:pPr lvl="4"/>
            <a:r>
              <a:rPr lang="ru-RU" dirty="0"/>
              <a:t>Образец текста</a:t>
            </a:r>
          </a:p>
        </p:txBody>
      </p:sp>
      <p:sp>
        <p:nvSpPr>
          <p:cNvPr id="4" name="title"/>
          <p:cNvSpPr>
            <a:spLocks noGrp="1"/>
          </p:cNvSpPr>
          <p:nvPr>
            <p:ph type="title"/>
          </p:nvPr>
        </p:nvSpPr>
        <p:spPr>
          <a:xfrm>
            <a:off x="1587600" y="547141"/>
            <a:ext cx="21232812" cy="2554323"/>
          </a:xfrm>
          <a:prstGeom prst="rect">
            <a:avLst/>
          </a:prstGeom>
        </p:spPr>
        <p:txBody>
          <a:bodyPr vert="horz" lIns="0" tIns="198000" rIns="0" bIns="0" rtlCol="0" anchor="t">
            <a:noAutofit/>
          </a:bodyPr>
          <a:lstStyle/>
          <a:p>
            <a:r>
              <a:rPr lang="ru-RU" dirty="0"/>
              <a:t>Образец </a:t>
            </a:r>
            <a:br>
              <a:rPr lang="ru-RU" dirty="0"/>
            </a:br>
            <a:r>
              <a:rPr lang="ru-RU" dirty="0"/>
              <a:t>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3765777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75" r:id="rId1"/>
    <p:sldLayoutId id="2147483886" r:id="rId2"/>
    <p:sldLayoutId id="2147483873" r:id="rId3"/>
    <p:sldLayoutId id="2147483874" r:id="rId4"/>
    <p:sldLayoutId id="2147483866" r:id="rId5"/>
    <p:sldLayoutId id="2147483865" r:id="rId6"/>
    <p:sldLayoutId id="2147483882" r:id="rId7"/>
    <p:sldLayoutId id="2147483884" r:id="rId8"/>
    <p:sldLayoutId id="2147483887" r:id="rId9"/>
  </p:sldLayoutIdLst>
  <p:hf hdr="0" dt="0"/>
  <p:txStyles>
    <p:titleStyle>
      <a:lvl1pPr marL="0" algn="l" defTabSz="1828619" rtl="0" eaLnBrk="1" latinLnBrk="0" hangingPunct="1">
        <a:lnSpc>
          <a:spcPct val="100000"/>
        </a:lnSpc>
        <a:spcBef>
          <a:spcPct val="0"/>
        </a:spcBef>
        <a:buNone/>
        <a:defRPr sz="7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1828619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Tx/>
        <a:buNone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20000" indent="-719964" algn="l" defTabSz="1907905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bg2"/>
        </a:buClr>
        <a:buSzPct val="120000"/>
        <a:buFont typeface="Arial Unicode MS" panose="020B0604020202020204" pitchFamily="34" charset="-128"/>
        <a:buChar char="▎"/>
        <a:defRPr sz="3200" b="1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720000" indent="-715963" algn="l" defTabSz="1828619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SzPct val="150000"/>
        <a:buFont typeface="Yandex Sans Text Light" panose="02000000000000000000" pitchFamily="2" charset="-52"/>
        <a:buChar char="›"/>
        <a:tabLst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720000" indent="-715963" algn="l" defTabSz="1828619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+mj-lt"/>
        <a:buAutoNum type="arabicPeriod"/>
        <a:tabLst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0" indent="0" algn="l" defTabSz="1828619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Tx/>
        <a:buNone/>
        <a:defRPr sz="32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5028699" indent="-457155" algn="l" defTabSz="182861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007" indent="-457155" algn="l" defTabSz="182861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7315" indent="-457155" algn="l" defTabSz="182861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1623" indent="-457155" algn="l" defTabSz="182861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61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308" algn="l" defTabSz="182861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619" algn="l" defTabSz="182861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2927" algn="l" defTabSz="182861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235" algn="l" defTabSz="182861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1543" algn="l" defTabSz="182861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5852" algn="l" defTabSz="182861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160" algn="l" defTabSz="182861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4467" algn="l" defTabSz="182861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6762">
          <p15:clr>
            <a:srgbClr val="F26B43"/>
          </p15:clr>
        </p15:guide>
        <p15:guide id="2" pos="6531">
          <p15:clr>
            <a:srgbClr val="F26B43"/>
          </p15:clr>
        </p15:guide>
        <p15:guide id="3" pos="6298">
          <p15:clr>
            <a:srgbClr val="F26B43"/>
          </p15:clr>
        </p15:guide>
        <p15:guide id="4" pos="6067">
          <p15:clr>
            <a:srgbClr val="F26B43"/>
          </p15:clr>
        </p15:guide>
        <p15:guide id="5" pos="5834">
          <p15:clr>
            <a:srgbClr val="F26B43"/>
          </p15:clr>
        </p15:guide>
        <p15:guide id="6" pos="5603">
          <p15:clr>
            <a:srgbClr val="F26B43"/>
          </p15:clr>
        </p15:guide>
        <p15:guide id="8" pos="5148">
          <p15:clr>
            <a:srgbClr val="F26B43"/>
          </p15:clr>
        </p15:guide>
        <p15:guide id="9" pos="4915">
          <p15:clr>
            <a:srgbClr val="F26B43"/>
          </p15:clr>
        </p15:guide>
        <p15:guide id="10" pos="4682">
          <p15:clr>
            <a:srgbClr val="F26B43"/>
          </p15:clr>
        </p15:guide>
        <p15:guide id="11" pos="4451">
          <p15:clr>
            <a:srgbClr val="F26B43"/>
          </p15:clr>
        </p15:guide>
        <p15:guide id="12" pos="4218">
          <p15:clr>
            <a:srgbClr val="F26B43"/>
          </p15:clr>
        </p15:guide>
        <p15:guide id="13" pos="3763">
          <p15:clr>
            <a:srgbClr val="F26B43"/>
          </p15:clr>
        </p15:guide>
        <p15:guide id="14" pos="3994">
          <p15:clr>
            <a:srgbClr val="F26B43"/>
          </p15:clr>
        </p15:guide>
        <p15:guide id="15" pos="3530">
          <p15:clr>
            <a:srgbClr val="F26B43"/>
          </p15:clr>
        </p15:guide>
        <p15:guide id="16" pos="3299">
          <p15:clr>
            <a:srgbClr val="F26B43"/>
          </p15:clr>
        </p15:guide>
        <p15:guide id="17" pos="2835">
          <p15:clr>
            <a:srgbClr val="F26B43"/>
          </p15:clr>
        </p15:guide>
        <p15:guide id="19" pos="2611">
          <p15:clr>
            <a:srgbClr val="F26B43"/>
          </p15:clr>
        </p15:guide>
        <p15:guide id="20" pos="2378">
          <p15:clr>
            <a:srgbClr val="F26B43"/>
          </p15:clr>
        </p15:guide>
        <p15:guide id="21" pos="2147">
          <p15:clr>
            <a:srgbClr val="F26B43"/>
          </p15:clr>
        </p15:guide>
        <p15:guide id="25" pos="6986">
          <p15:clr>
            <a:srgbClr val="F26B43"/>
          </p15:clr>
        </p15:guide>
        <p15:guide id="27" pos="7219">
          <p15:clr>
            <a:srgbClr val="F26B43"/>
          </p15:clr>
        </p15:guide>
        <p15:guide id="29" pos="7913">
          <p15:clr>
            <a:srgbClr val="F26B43"/>
          </p15:clr>
        </p15:guide>
        <p15:guide id="30" pos="8146">
          <p15:clr>
            <a:srgbClr val="F26B43"/>
          </p15:clr>
        </p15:guide>
        <p15:guide id="31" pos="8372">
          <p15:clr>
            <a:srgbClr val="F26B43"/>
          </p15:clr>
        </p15:guide>
        <p15:guide id="32" pos="8602">
          <p15:clr>
            <a:srgbClr val="F26B43"/>
          </p15:clr>
        </p15:guide>
        <p15:guide id="33" pos="9529">
          <p15:clr>
            <a:srgbClr val="F26B43"/>
          </p15:clr>
        </p15:guide>
        <p15:guide id="34" pos="8834">
          <p15:clr>
            <a:srgbClr val="F26B43"/>
          </p15:clr>
        </p15:guide>
        <p15:guide id="35" pos="9754">
          <p15:clr>
            <a:srgbClr val="F26B43"/>
          </p15:clr>
        </p15:guide>
        <p15:guide id="36" pos="10681">
          <p15:clr>
            <a:srgbClr val="F26B43"/>
          </p15:clr>
        </p15:guide>
        <p15:guide id="38" pos="10218">
          <p15:clr>
            <a:srgbClr val="F26B43"/>
          </p15:clr>
        </p15:guide>
        <p15:guide id="39" pos="12522">
          <p15:clr>
            <a:srgbClr val="F26B43"/>
          </p15:clr>
        </p15:guide>
        <p15:guide id="40" pos="10450">
          <p15:clr>
            <a:srgbClr val="F26B43"/>
          </p15:clr>
        </p15:guide>
        <p15:guide id="41" pos="10909" userDrawn="1">
          <p15:clr>
            <a:srgbClr val="F26B43"/>
          </p15:clr>
        </p15:guide>
        <p15:guide id="42" pos="11138">
          <p15:clr>
            <a:srgbClr val="F26B43"/>
          </p15:clr>
        </p15:guide>
        <p15:guide id="44" pos="11370">
          <p15:clr>
            <a:srgbClr val="F26B43"/>
          </p15:clr>
        </p15:guide>
        <p15:guide id="45" pos="11602">
          <p15:clr>
            <a:srgbClr val="F26B43"/>
          </p15:clr>
        </p15:guide>
        <p15:guide id="47" pos="11833">
          <p15:clr>
            <a:srgbClr val="F26B43"/>
          </p15:clr>
        </p15:guide>
        <p15:guide id="48" orient="horz" pos="4260">
          <p15:clr>
            <a:srgbClr val="F26B43"/>
          </p15:clr>
        </p15:guide>
        <p15:guide id="49" orient="horz" pos="4027">
          <p15:clr>
            <a:srgbClr val="F26B43"/>
          </p15:clr>
        </p15:guide>
        <p15:guide id="50" orient="horz" pos="3796" userDrawn="1">
          <p15:clr>
            <a:srgbClr val="F26B43"/>
          </p15:clr>
        </p15:guide>
        <p15:guide id="51" orient="horz" pos="3107" userDrawn="1">
          <p15:clr>
            <a:srgbClr val="F26B43"/>
          </p15:clr>
        </p15:guide>
        <p15:guide id="52" orient="horz" pos="2875" userDrawn="1">
          <p15:clr>
            <a:srgbClr val="F26B43"/>
          </p15:clr>
        </p15:guide>
        <p15:guide id="53" orient="horz" pos="2641">
          <p15:clr>
            <a:srgbClr val="F26B43"/>
          </p15:clr>
        </p15:guide>
        <p15:guide id="54" orient="horz" pos="2408" userDrawn="1">
          <p15:clr>
            <a:srgbClr val="F26B43"/>
          </p15:clr>
        </p15:guide>
        <p15:guide id="57" orient="horz" pos="1723">
          <p15:clr>
            <a:srgbClr val="F26B43"/>
          </p15:clr>
        </p15:guide>
        <p15:guide id="62" orient="horz" pos="4494">
          <p15:clr>
            <a:srgbClr val="F26B43"/>
          </p15:clr>
        </p15:guide>
        <p15:guide id="63" orient="horz" pos="4722">
          <p15:clr>
            <a:srgbClr val="F26B43"/>
          </p15:clr>
        </p15:guide>
        <p15:guide id="64" orient="horz" pos="5179">
          <p15:clr>
            <a:srgbClr val="F26B43"/>
          </p15:clr>
        </p15:guide>
        <p15:guide id="65" orient="horz" pos="5412">
          <p15:clr>
            <a:srgbClr val="F26B43"/>
          </p15:clr>
        </p15:guide>
        <p15:guide id="66" orient="horz" pos="5635" userDrawn="1">
          <p15:clr>
            <a:srgbClr val="F26B43"/>
          </p15:clr>
        </p15:guide>
        <p15:guide id="67" orient="horz" pos="5874">
          <p15:clr>
            <a:srgbClr val="F26B43"/>
          </p15:clr>
        </p15:guide>
        <p15:guide id="68" orient="horz" pos="6097">
          <p15:clr>
            <a:srgbClr val="F26B43"/>
          </p15:clr>
        </p15:guide>
        <p15:guide id="69" orient="horz" pos="6331">
          <p15:clr>
            <a:srgbClr val="F26B43"/>
          </p15:clr>
        </p15:guide>
        <p15:guide id="70" orient="horz" pos="6564">
          <p15:clr>
            <a:srgbClr val="F26B43"/>
          </p15:clr>
        </p15:guide>
        <p15:guide id="71" orient="horz" pos="6792">
          <p15:clr>
            <a:srgbClr val="F26B43"/>
          </p15:clr>
        </p15:guide>
        <p15:guide id="72" orient="horz" pos="7483">
          <p15:clr>
            <a:srgbClr val="F26B43"/>
          </p15:clr>
        </p15:guide>
        <p15:guide id="73" orient="horz" pos="7254">
          <p15:clr>
            <a:srgbClr val="F26B43"/>
          </p15:clr>
        </p15:guide>
        <p15:guide id="74" orient="horz" pos="7026">
          <p15:clr>
            <a:srgbClr val="F26B43"/>
          </p15:clr>
        </p15:guide>
        <p15:guide id="75" pos="7450">
          <p15:clr>
            <a:srgbClr val="F26B43"/>
          </p15:clr>
        </p15:guide>
        <p15:guide id="76" orient="horz" pos="3559">
          <p15:clr>
            <a:srgbClr val="F26B43"/>
          </p15:clr>
        </p15:guide>
        <p15:guide id="77" orient="horz" pos="3338" userDrawn="1">
          <p15:clr>
            <a:srgbClr val="F26B43"/>
          </p15:clr>
        </p15:guide>
        <p15:guide id="78" orient="horz" pos="4945">
          <p15:clr>
            <a:srgbClr val="F26B43"/>
          </p15:clr>
        </p15:guide>
        <p15:guide id="79" pos="1912" userDrawn="1">
          <p15:clr>
            <a:srgbClr val="F26B43"/>
          </p15:clr>
        </p15:guide>
        <p15:guide id="80" pos="1681" userDrawn="1">
          <p15:clr>
            <a:srgbClr val="F26B43"/>
          </p15:clr>
        </p15:guide>
        <p15:guide id="81" pos="1450">
          <p15:clr>
            <a:srgbClr val="F26B43"/>
          </p15:clr>
        </p15:guide>
        <p15:guide id="87" pos="12065">
          <p15:clr>
            <a:srgbClr val="F26B43"/>
          </p15:clr>
        </p15:guide>
        <p15:guide id="89" pos="12754">
          <p15:clr>
            <a:srgbClr val="F26B43"/>
          </p15:clr>
        </p15:guide>
        <p15:guide id="90" pos="12985">
          <p15:clr>
            <a:srgbClr val="F26B43"/>
          </p15:clr>
        </p15:guide>
        <p15:guide id="92" pos="13217">
          <p15:clr>
            <a:srgbClr val="F26B43"/>
          </p15:clr>
        </p15:guide>
        <p15:guide id="93" orient="horz" pos="793">
          <p15:clr>
            <a:srgbClr val="F26B43"/>
          </p15:clr>
        </p15:guide>
        <p15:guide id="94" pos="13449">
          <p15:clr>
            <a:srgbClr val="F26B43"/>
          </p15:clr>
        </p15:guide>
        <p15:guide id="95" pos="13681">
          <p15:clr>
            <a:srgbClr val="F26B43"/>
          </p15:clr>
        </p15:guide>
        <p15:guide id="96" pos="13906">
          <p15:clr>
            <a:srgbClr val="F26B43"/>
          </p15:clr>
        </p15:guide>
        <p15:guide id="97" pos="14141">
          <p15:clr>
            <a:srgbClr val="F26B43"/>
          </p15:clr>
        </p15:guide>
        <p15:guide id="101" pos="9066">
          <p15:clr>
            <a:srgbClr val="F26B43"/>
          </p15:clr>
        </p15:guide>
        <p15:guide id="102" pos="9298">
          <p15:clr>
            <a:srgbClr val="F26B43"/>
          </p15:clr>
        </p15:guide>
        <p15:guide id="104" orient="horz" pos="1261">
          <p15:clr>
            <a:srgbClr val="F26B43"/>
          </p15:clr>
        </p15:guide>
        <p15:guide id="108" orient="horz" pos="7716">
          <p15:clr>
            <a:srgbClr val="F26B43"/>
          </p15:clr>
        </p15:guide>
        <p15:guide id="109" orient="horz" pos="1027">
          <p15:clr>
            <a:srgbClr val="F26B43"/>
          </p15:clr>
        </p15:guide>
        <p15:guide id="111" orient="horz" pos="1494">
          <p15:clr>
            <a:srgbClr val="F26B43"/>
          </p15:clr>
        </p15:guide>
        <p15:guide id="112" pos="1226">
          <p15:clr>
            <a:srgbClr val="F26B43"/>
          </p15:clr>
        </p15:guide>
        <p15:guide id="113" pos="995">
          <p15:clr>
            <a:srgbClr val="F26B43"/>
          </p15:clr>
        </p15:guide>
        <p15:guide id="118" orient="horz" pos="2177" userDrawn="1">
          <p15:clr>
            <a:srgbClr val="F26B43"/>
          </p15:clr>
        </p15:guide>
        <p15:guide id="122" pos="14370">
          <p15:clr>
            <a:srgbClr val="F26B43"/>
          </p15:clr>
        </p15:guide>
        <p15:guide id="123" orient="horz" pos="571">
          <p15:clr>
            <a:srgbClr val="F26B43"/>
          </p15:clr>
        </p15:guide>
        <p15:guide id="124" orient="horz" pos="8178">
          <p15:clr>
            <a:srgbClr val="F26B43"/>
          </p15:clr>
        </p15:guide>
        <p15:guide id="125" orient="horz" pos="7946" userDrawn="1">
          <p15:clr>
            <a:srgbClr val="F26B43"/>
          </p15:clr>
        </p15:guide>
        <p15:guide id="126" orient="horz" pos="1955" userDrawn="1">
          <p15:clr>
            <a:srgbClr val="F26B43"/>
          </p15:clr>
        </p15:guide>
      </p15:sldGuideLst>
    </p:ext>
  </p:extLst>
</p:sldMaster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REATOR" val="YANDEXPOWERPOINTADDIN"/>
  <p:tag name="TYPE" val="mail"/>
  <p:tag name="LANG" val="rus"/>
</p:tagLst>
</file>

<file path=ppt/theme/theme1.xml><?xml version="1.0" encoding="utf-8"?>
<a:theme xmlns:a="http://schemas.openxmlformats.org/drawingml/2006/main" name="Yandex">
  <a:themeElements>
    <a:clrScheme name="Yandex Color">
      <a:dk1>
        <a:srgbClr val="000000"/>
      </a:dk1>
      <a:lt1>
        <a:srgbClr val="FFFFFF"/>
      </a:lt1>
      <a:dk2>
        <a:srgbClr val="FF3333"/>
      </a:dk2>
      <a:lt2>
        <a:srgbClr val="FFCC00"/>
      </a:lt2>
      <a:accent1>
        <a:srgbClr val="0077FF"/>
      </a:accent1>
      <a:accent2>
        <a:srgbClr val="23B324"/>
      </a:accent2>
      <a:accent3>
        <a:srgbClr val="6838CF"/>
      </a:accent3>
      <a:accent4>
        <a:srgbClr val="5DCEF9"/>
      </a:accent4>
      <a:accent5>
        <a:srgbClr val="C62CD0"/>
      </a:accent5>
      <a:accent6>
        <a:srgbClr val="FF9A00"/>
      </a:accent6>
      <a:hlink>
        <a:srgbClr val="000000"/>
      </a:hlink>
      <a:folHlink>
        <a:srgbClr val="0000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2"/>
        </a:solidFill>
        <a:ln w="19050">
          <a:solidFill>
            <a:schemeClr val="bg2"/>
          </a:solidFill>
        </a:ln>
        <a:effectLst/>
      </a:spPr>
      <a:bodyPr lIns="90000" tIns="216000" rIns="90000" bIns="216000" rtlCol="0" anchor="ctr" anchorCtr="0"/>
      <a:lstStyle>
        <a:defPPr algn="ctr">
          <a:lnSpc>
            <a:spcPct val="90000"/>
          </a:lnSpc>
          <a:defRPr sz="3200" dirty="0">
            <a:ln w="0"/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 cmpd="sng">
          <a:solidFill>
            <a:schemeClr val="tx1"/>
          </a:solidFill>
          <a:prstDash val="solid"/>
          <a:headEnd type="none" w="lg" len="med"/>
          <a:tailEnd type="none" w="lg" len="med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noAutofit/>
      </a:bodyPr>
      <a:lstStyle>
        <a:defPPr algn="l">
          <a:defRPr sz="3200" dirty="0" err="1" smtClean="0">
            <a:solidFill>
              <a:sysClr val="windowText" lastClr="000000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78602</TotalTime>
  <Words>0</Words>
  <Application>Microsoft Office PowerPoint</Application>
  <PresentationFormat>Произвольный</PresentationFormat>
  <Paragraphs>0</Paragraphs>
  <Slides>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0</vt:i4>
      </vt:variant>
    </vt:vector>
  </HeadingPairs>
  <TitlesOfParts>
    <vt:vector size="7" baseType="lpstr">
      <vt:lpstr>Arial Unicode MS</vt:lpstr>
      <vt:lpstr>.AppleSystemUIFont</vt:lpstr>
      <vt:lpstr>Arial</vt:lpstr>
      <vt:lpstr>Calibri</vt:lpstr>
      <vt:lpstr>Yandex Sans Text Light</vt:lpstr>
      <vt:lpstr>Yandex Sans Text Thin</vt:lpstr>
      <vt:lpstr>Yandex</vt:lpstr>
    </vt:vector>
  </TitlesOfParts>
  <Manager>Maria Kutuzova</Manager>
  <Company>Yandex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>show_YST</dc:subject>
  <dc:creator>presentation</dc:creator>
  <cp:keywords/>
  <dc:description/>
  <cp:lastModifiedBy>Valeriya Puglachenko</cp:lastModifiedBy>
  <cp:revision>1769</cp:revision>
  <dcterms:created xsi:type="dcterms:W3CDTF">2014-09-09T08:22:07Z</dcterms:created>
  <dcterms:modified xsi:type="dcterms:W3CDTF">2019-05-23T19:16:03Z</dcterms:modified>
  <cp:category>presentation technology</cp:category>
</cp:coreProperties>
</file>