
<file path=[Content_Types].xml><?xml version="1.0" encoding="utf-8"?>
<Types xmlns="http://schemas.openxmlformats.org/package/2006/content-types">
  <Default Extension="png" ContentType="image/png"/>
  <Default Extension="emf" ContentType="image/x-emf"/>
  <Default Extension="rels" ContentType="application/vnd.openxmlformats-package.relationships+xml"/>
  <Default Extension="xml" ContentType="application/xml"/>
  <Default Extension="tiff" ContentType="image/tif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859" r:id="rId1"/>
  </p:sldMasterIdLst>
  <p:notesMasterIdLst>
    <p:notesMasterId r:id="rId2"/>
  </p:notesMasterIdLst>
  <p:handoutMasterIdLst>
    <p:handoutMasterId r:id="rId3"/>
  </p:handoutMasterIdLst>
  <p:sldSz cx="24382413" cy="13716000"/>
  <p:notesSz cx="6858000" cy="9144000"/>
  <p:defaultTextStyle>
    <a:defPPr>
      <a:defRPr lang="ru-RU"/>
    </a:defPPr>
    <a:lvl1pPr marL="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1pPr>
    <a:lvl2pPr marL="91429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2pPr>
    <a:lvl3pPr marL="182859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3pPr>
    <a:lvl4pPr marL="2742893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4pPr>
    <a:lvl5pPr marL="3657189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5pPr>
    <a:lvl6pPr marL="4571485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6pPr>
    <a:lvl7pPr marL="5485784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7pPr>
    <a:lvl8pPr marL="6400080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8pPr>
    <a:lvl9pPr marL="7314378" algn="l" defTabSz="1828595" rtl="0" eaLnBrk="1" latinLnBrk="0" hangingPunct="1">
      <a:defRPr sz="36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0" name="Natalia Zhuravlova" initials="" lastIdx="10" clrIdx="0"/>
  <p:cmAuthor id="1" name="tat.gratcheva@live.com" initials="t" lastIdx="83" clrIdx="1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8C33"/>
    <a:srgbClr val="00B341"/>
    <a:srgbClr val="1BA560"/>
    <a:srgbClr val="23B324"/>
    <a:srgbClr val="4A78BC"/>
    <a:srgbClr val="003264"/>
    <a:srgbClr val="FE8C00"/>
    <a:srgbClr val="5BCD9D"/>
    <a:srgbClr val="356767"/>
    <a:srgbClr val="8FD54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Нет стиля, нет сетки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7E9639D4-E3E2-4D34-9284-5A2195B3D0D7}" styleName="Светлый стиль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  <a:top>
            <a:lnRef idx="1">
              <a:schemeClr val="tx1"/>
            </a:lnRef>
          </a:top>
          <a:bottom>
            <a:lnRef idx="1">
              <a:schemeClr val="tx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tx1"/>
            </a:lnRef>
          </a:top>
          <a:bottom>
            <a:lnRef idx="1">
              <a:schemeClr val="tx1"/>
            </a:lnRef>
          </a:bottom>
        </a:tcBdr>
      </a:tcStyle>
    </a:band1H>
    <a:band1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1V>
    <a:band2V>
      <a:tcStyle>
        <a:tcBdr>
          <a:left>
            <a:lnRef idx="1">
              <a:schemeClr val="tx1"/>
            </a:lnRef>
          </a:left>
          <a:right>
            <a:lnRef idx="1">
              <a:schemeClr val="tx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tx1"/>
        </a:fillRef>
      </a:tcStyle>
    </a:firstRow>
  </a:tblStyle>
  <a:tblStyle styleId="{69012ECD-51FC-41F1-AA8D-1B2483CD663E}" styleName="Светлый стиль 2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Светлый стиль 2 — акцент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17292A2E-F333-43FB-9621-5CBBE7FDCDCB}" styleName="Светлый стиль 2 — акцент 4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4"/>
            </a:lnRef>
          </a:top>
          <a:bottom>
            <a:lnRef idx="1">
              <a:schemeClr val="accent4"/>
            </a:lnRef>
          </a:bottom>
        </a:tcBdr>
      </a:tcStyle>
    </a:band1H>
    <a:band1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1V>
    <a:band2V>
      <a:tcStyle>
        <a:tcBdr>
          <a:left>
            <a:lnRef idx="1">
              <a:schemeClr val="accent4"/>
            </a:lnRef>
          </a:left>
          <a:right>
            <a:lnRef idx="1">
              <a:schemeClr val="accent4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4"/>
        </a:fillRef>
      </a:tcStyle>
    </a:firstRow>
  </a:tblStyle>
  <a:tblStyle styleId="{912C8C85-51F0-491E-9774-3900AFEF0FD7}" styleName="Светлый стиль 2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6"/>
            </a:lnRef>
          </a:top>
          <a:bottom>
            <a:lnRef idx="1">
              <a:schemeClr val="accent6"/>
            </a:lnRef>
          </a:bottom>
        </a:tcBdr>
      </a:tcStyle>
    </a:band1H>
    <a:band1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1V>
    <a:band2V>
      <a:tcStyle>
        <a:tcBdr>
          <a:left>
            <a:lnRef idx="1">
              <a:schemeClr val="accent6"/>
            </a:lnRef>
          </a:left>
          <a:right>
            <a:lnRef idx="1">
              <a:schemeClr val="accent6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6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6"/>
        </a:fillRef>
      </a:tcStyle>
    </a:firstRow>
  </a:tblStyle>
  <a:tblStyle styleId="{9D7B26C5-4107-4FEC-AEDC-1716B250A1EF}" styleName="Светлый стиль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68D230F3-CF80-4859-8CE7-A43EE81993B5}" styleName="Светлый стиль 1 — акцент 6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6"/>
              </a:solidFill>
            </a:ln>
          </a:top>
          <a:bottom>
            <a:ln w="12700" cmpd="sng">
              <a:solidFill>
                <a:schemeClr val="accent6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6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6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6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6"/>
              </a:solidFill>
            </a:ln>
          </a:bottom>
        </a:tcBdr>
        <a:fill>
          <a:noFill/>
        </a:fill>
      </a:tcStyle>
    </a:firstRow>
  </a:tblStyle>
  <a:tblStyle styleId="{5940675A-B579-460E-94D1-54222C63F5DA}" styleName="Нет стиля, сетка таблицы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232" autoAdjust="0"/>
    <p:restoredTop sz="84727" autoAdjust="0"/>
  </p:normalViewPr>
  <p:slideViewPr>
    <p:cSldViewPr snapToGrid="0">
      <p:cViewPr>
        <p:scale>
          <a:sx n="50" d="100"/>
          <a:sy n="50" d="100"/>
        </p:scale>
        <p:origin x="36" y="36"/>
      </p:cViewPr>
      <p:guideLst/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notesViewPr>
    <p:cSldViewPr snapToGrid="0" showGuides="1">
      <p:cViewPr varScale="1">
        <p:scale>
          <a:sx n="86" d="100"/>
          <a:sy n="86" d="100"/>
        </p:scale>
        <p:origin x="3786" y="78"/>
      </p:cViewPr>
      <p:guideLst/>
    </p:cSldViewPr>
  </p:notesViewPr>
  <p:gridSpacing cx="381600" cy="3816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handoutMaster" Target="handoutMasters/handoutMaster1.xml"/><Relationship Id="rId7" Type="http://schemas.openxmlformats.org/officeDocument/2006/relationships/theme" Target="theme/theme1.xml"/><Relationship Id="rId2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commentAuthors" Target="commentAuthor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7C2C5C60-F37A-814E-99F6-3C775637DBC0}" type="datetimeFigureOut">
              <a:rPr lang="ru-RU" smtClean="0"/>
              <a:t>20.05.19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BABC657-1F7B-DB4E-9001-D45F13547058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44387869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48BA324-014D-41B7-8E83-ECE8F197A959}" type="datetimeFigureOut">
              <a:rPr lang="ru-RU" smtClean="0"/>
              <a:t>20.05.19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81397F6-5F69-4798-869B-9B0266F8F8FE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0584433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17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354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531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709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886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063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240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417" algn="l" defTabSz="914354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tiff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"/>
          <p:cNvSpPr>
            <a:spLocks noGrp="1"/>
          </p:cNvSpPr>
          <p:nvPr>
            <p:ph type="subTitle" idx="1" hasCustomPrompt="1"/>
          </p:nvPr>
        </p:nvSpPr>
        <p:spPr>
          <a:xfrm>
            <a:off x="3042001" y="10061096"/>
            <a:ext cx="18308288" cy="1818167"/>
          </a:xfrm>
        </p:spPr>
        <p:txBody>
          <a:bodyPr lIns="0" tIns="0" rIns="0" bIns="251999" anchor="b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3200" baseline="0">
                <a:latin typeface="+mn-lt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Имя и Фамилия, должность</a:t>
            </a:r>
            <a:endParaRPr lang="en-US" dirty="0"/>
          </a:p>
        </p:txBody>
      </p:sp>
      <p:sp>
        <p:nvSpPr>
          <p:cNvPr id="15" name="title">
            <a:extLst>
              <a:ext uri="{FF2B5EF4-FFF2-40B4-BE49-F238E27FC236}">
                <a16:creationId xmlns="" xmlns:a16="http://schemas.microsoft.com/office/drawing/2014/main" id="{6D50639F-F59F-B746-A68D-63C278D476F6}"/>
              </a:ext>
            </a:extLst>
          </p:cNvPr>
          <p:cNvSpPr>
            <a:spLocks noGrp="1"/>
          </p:cNvSpPr>
          <p:nvPr>
            <p:ph type="ctrTitle" hasCustomPrompt="1"/>
          </p:nvPr>
        </p:nvSpPr>
        <p:spPr>
          <a:xfrm>
            <a:off x="3042718" y="3831168"/>
            <a:ext cx="18308288" cy="5493808"/>
          </a:xfrm>
        </p:spPr>
        <p:txBody>
          <a:bodyPr vert="horz" tIns="216000" rIns="0" anchor="ctr" anchorCtr="0">
            <a:noAutofit/>
          </a:bodyPr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9600">
                <a:latin typeface="+mj-lt"/>
              </a:defRPr>
            </a:lvl1pPr>
          </a:lstStyle>
          <a:p>
            <a:r>
              <a:rPr lang="ru-RU" dirty="0"/>
              <a:t>Заголовок презентации</a:t>
            </a:r>
            <a:endParaRPr lang="en-US" dirty="0"/>
          </a:p>
        </p:txBody>
      </p:sp>
      <p:sp>
        <p:nvSpPr>
          <p:cNvPr id="35" name="img_3">
            <a:extLst>
              <a:ext uri="{FF2B5EF4-FFF2-40B4-BE49-F238E27FC236}">
                <a16:creationId xmlns="" xmlns:a16="http://schemas.microsoft.com/office/drawing/2014/main" id="{48D1D383-E3AC-5F4C-BB7C-F076B9B83EE1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33" name="img_2">
            <a:extLst>
              <a:ext uri="{FF2B5EF4-FFF2-40B4-BE49-F238E27FC236}">
                <a16:creationId xmlns="" xmlns:a16="http://schemas.microsoft.com/office/drawing/2014/main" id="{6AD2487E-ADA1-114F-B592-8318F05832DC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34" name="img_1">
            <a:extLst>
              <a:ext uri="{FF2B5EF4-FFF2-40B4-BE49-F238E27FC236}">
                <a16:creationId xmlns="" xmlns:a16="http://schemas.microsoft.com/office/drawing/2014/main" id="{79352FF1-22B2-114D-B504-DB00F440C2D8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</p:spTree>
    <p:extLst>
      <p:ext uri="{BB962C8B-B14F-4D97-AF65-F5344CB8AC3E}">
        <p14:creationId xmlns:p14="http://schemas.microsoft.com/office/powerpoint/2010/main" val="257583802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Method_2_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ext"/>
          <p:cNvSpPr>
            <a:spLocks noGrp="1"/>
          </p:cNvSpPr>
          <p:nvPr>
            <p:ph type="body" sz="quarter" idx="13"/>
          </p:nvPr>
        </p:nvSpPr>
        <p:spPr>
          <a:xfrm>
            <a:off x="1579563" y="3103562"/>
            <a:ext cx="21240849" cy="9145587"/>
          </a:xfrm>
        </p:spPr>
        <p:txBody>
          <a:bodyPr tIns="0" rIns="0" numCol="2" spcCol="72000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2400"/>
            </a:lvl1pPr>
            <a:lvl5pPr>
              <a:defRPr/>
            </a:lvl5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6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>
      <p:ext uri="{BB962C8B-B14F-4D97-AF65-F5344CB8AC3E}">
        <p14:creationId xmlns:p14="http://schemas.microsoft.com/office/powerpoint/2010/main" val="202380850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ents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text_num_12">
            <a:extLst>
              <a:ext uri="{FF2B5EF4-FFF2-40B4-BE49-F238E27FC236}">
                <a16:creationId xmlns="" xmlns:a16="http://schemas.microsoft.com/office/drawing/2014/main" id="{1BE75190-6D2A-6E4A-9D09-464B35FDC320}"/>
              </a:ext>
            </a:extLst>
          </p:cNvPr>
          <p:cNvSpPr>
            <a:spLocks noGrp="1"/>
          </p:cNvSpPr>
          <p:nvPr>
            <p:ph type="body" sz="quarter" idx="89" hasCustomPrompt="1"/>
          </p:nvPr>
        </p:nvSpPr>
        <p:spPr>
          <a:xfrm>
            <a:off x="12572806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0" name="text_num_11">
            <a:extLst>
              <a:ext uri="{FF2B5EF4-FFF2-40B4-BE49-F238E27FC236}">
                <a16:creationId xmlns="" xmlns:a16="http://schemas.microsoft.com/office/drawing/2014/main" id="{9592070E-32D6-204B-98DD-C681B353234F}"/>
              </a:ext>
            </a:extLst>
          </p:cNvPr>
          <p:cNvSpPr>
            <a:spLocks noGrp="1"/>
          </p:cNvSpPr>
          <p:nvPr>
            <p:ph type="body" sz="quarter" idx="87" hasCustomPrompt="1"/>
          </p:nvPr>
        </p:nvSpPr>
        <p:spPr>
          <a:xfrm>
            <a:off x="12572806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8" name="text_num_10">
            <a:extLst>
              <a:ext uri="{FF2B5EF4-FFF2-40B4-BE49-F238E27FC236}">
                <a16:creationId xmlns="" xmlns:a16="http://schemas.microsoft.com/office/drawing/2014/main" id="{D3DEBB94-69EE-5842-9000-3509D15EACD7}"/>
              </a:ext>
            </a:extLst>
          </p:cNvPr>
          <p:cNvSpPr>
            <a:spLocks noGrp="1"/>
          </p:cNvSpPr>
          <p:nvPr>
            <p:ph type="body" sz="quarter" idx="85" hasCustomPrompt="1"/>
          </p:nvPr>
        </p:nvSpPr>
        <p:spPr>
          <a:xfrm>
            <a:off x="12572806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66" name="text_num_9">
            <a:extLst>
              <a:ext uri="{FF2B5EF4-FFF2-40B4-BE49-F238E27FC236}">
                <a16:creationId xmlns="" xmlns:a16="http://schemas.microsoft.com/office/drawing/2014/main" id="{D070534D-117D-5D45-A37B-B8EA2D6523C2}"/>
              </a:ext>
            </a:extLst>
          </p:cNvPr>
          <p:cNvSpPr>
            <a:spLocks noGrp="1"/>
          </p:cNvSpPr>
          <p:nvPr>
            <p:ph type="body" sz="quarter" idx="83" hasCustomPrompt="1"/>
          </p:nvPr>
        </p:nvSpPr>
        <p:spPr>
          <a:xfrm>
            <a:off x="12572806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2" name="text_num_8">
            <a:extLst>
              <a:ext uri="{FF2B5EF4-FFF2-40B4-BE49-F238E27FC236}">
                <a16:creationId xmlns="" xmlns:a16="http://schemas.microsoft.com/office/drawing/2014/main" id="{DCC82649-AFC6-C546-B02B-707A8BFB64EA}"/>
              </a:ext>
            </a:extLst>
          </p:cNvPr>
          <p:cNvSpPr>
            <a:spLocks noGrp="1"/>
          </p:cNvSpPr>
          <p:nvPr>
            <p:ph type="body" sz="quarter" idx="81" hasCustomPrompt="1"/>
          </p:nvPr>
        </p:nvSpPr>
        <p:spPr>
          <a:xfrm>
            <a:off x="12572806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40" name="text_num_7">
            <a:extLst>
              <a:ext uri="{FF2B5EF4-FFF2-40B4-BE49-F238E27FC236}">
                <a16:creationId xmlns="" xmlns:a16="http://schemas.microsoft.com/office/drawing/2014/main" id="{6B97D422-B3E5-1D45-ADF1-E96D651934AD}"/>
              </a:ext>
            </a:extLst>
          </p:cNvPr>
          <p:cNvSpPr>
            <a:spLocks noGrp="1"/>
          </p:cNvSpPr>
          <p:nvPr>
            <p:ph type="body" sz="quarter" idx="79" hasCustomPrompt="1"/>
          </p:nvPr>
        </p:nvSpPr>
        <p:spPr>
          <a:xfrm>
            <a:off x="12572806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8" name="text_num_6">
            <a:extLst>
              <a:ext uri="{FF2B5EF4-FFF2-40B4-BE49-F238E27FC236}">
                <a16:creationId xmlns="" xmlns:a16="http://schemas.microsoft.com/office/drawing/2014/main" id="{EDE561E0-4221-244D-9277-8CEBC45B769C}"/>
              </a:ext>
            </a:extLst>
          </p:cNvPr>
          <p:cNvSpPr>
            <a:spLocks noGrp="1"/>
          </p:cNvSpPr>
          <p:nvPr>
            <p:ph type="body" sz="quarter" idx="77" hasCustomPrompt="1"/>
          </p:nvPr>
        </p:nvSpPr>
        <p:spPr>
          <a:xfrm>
            <a:off x="3041999" y="11153775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6" name="text_num_5">
            <a:extLst>
              <a:ext uri="{FF2B5EF4-FFF2-40B4-BE49-F238E27FC236}">
                <a16:creationId xmlns="" xmlns:a16="http://schemas.microsoft.com/office/drawing/2014/main" id="{65142D94-0E1F-2049-A2D9-0B8528805211}"/>
              </a:ext>
            </a:extLst>
          </p:cNvPr>
          <p:cNvSpPr>
            <a:spLocks noGrp="1"/>
          </p:cNvSpPr>
          <p:nvPr>
            <p:ph type="body" sz="quarter" idx="75" hasCustomPrompt="1"/>
          </p:nvPr>
        </p:nvSpPr>
        <p:spPr>
          <a:xfrm>
            <a:off x="3041999" y="9687521"/>
            <a:ext cx="1458563" cy="73282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4" name="text_num_4">
            <a:extLst>
              <a:ext uri="{FF2B5EF4-FFF2-40B4-BE49-F238E27FC236}">
                <a16:creationId xmlns="" xmlns:a16="http://schemas.microsoft.com/office/drawing/2014/main" id="{A0B4DC4D-EBAE-5742-8F8D-6B3F47BCCE39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041999" y="8229550"/>
            <a:ext cx="1458563" cy="716013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0" name="text_num_3">
            <a:extLst>
              <a:ext uri="{FF2B5EF4-FFF2-40B4-BE49-F238E27FC236}">
                <a16:creationId xmlns="" xmlns:a16="http://schemas.microsoft.com/office/drawing/2014/main" id="{F4406C1D-B142-5F47-9DBA-4D0B7047D1E8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3041999" y="6770799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28" name="text_num_2">
            <a:extLst>
              <a:ext uri="{FF2B5EF4-FFF2-40B4-BE49-F238E27FC236}">
                <a16:creationId xmlns="" xmlns:a16="http://schemas.microsoft.com/office/drawing/2014/main" id="{D1B7A5B9-7DAF-A941-AE5F-8010D004A7F4}"/>
              </a:ext>
            </a:extLst>
          </p:cNvPr>
          <p:cNvSpPr>
            <a:spLocks noGrp="1"/>
          </p:cNvSpPr>
          <p:nvPr>
            <p:ph type="body" sz="quarter" idx="69" hasCustomPrompt="1"/>
          </p:nvPr>
        </p:nvSpPr>
        <p:spPr>
          <a:xfrm>
            <a:off x="3041999" y="5307795"/>
            <a:ext cx="1458563" cy="723999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32" name="text_num_1">
            <a:extLst>
              <a:ext uri="{FF2B5EF4-FFF2-40B4-BE49-F238E27FC236}">
                <a16:creationId xmlns="" xmlns:a16="http://schemas.microsoft.com/office/drawing/2014/main" id="{59F20745-D3B4-E445-AF16-337808FC884F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3041999" y="3828862"/>
            <a:ext cx="1458563" cy="733425"/>
          </a:xfrm>
          <a:prstGeom prst="rect">
            <a:avLst/>
          </a:prstGeom>
          <a:blipFill>
            <a:blip r:embed="rId2"/>
            <a:stretch>
              <a:fillRect/>
            </a:stretch>
          </a:blipFill>
        </p:spPr>
        <p:txBody>
          <a:bodyPr lIns="0" tIns="0" rIns="0" bIns="0" anchor="ctr" anchorCtr="1"/>
          <a:lstStyle>
            <a:lvl1pPr>
              <a:defRPr sz="4800">
                <a:solidFill>
                  <a:schemeClr val="tx1"/>
                </a:solidFill>
                <a:latin typeface="+mn-lt"/>
              </a:defRPr>
            </a:lvl1pPr>
          </a:lstStyle>
          <a:p>
            <a:pPr lvl="0"/>
            <a:r>
              <a:rPr lang="ru-RU" dirty="0"/>
              <a:t>00</a:t>
            </a:r>
          </a:p>
        </p:txBody>
      </p:sp>
      <p:sp>
        <p:nvSpPr>
          <p:cNvPr id="71" name="text_12">
            <a:extLst>
              <a:ext uri="{FF2B5EF4-FFF2-40B4-BE49-F238E27FC236}">
                <a16:creationId xmlns="" xmlns:a16="http://schemas.microsoft.com/office/drawing/2014/main" id="{A5A0FFF5-8CA8-4949-AA02-7FE56AA031B2}"/>
              </a:ext>
            </a:extLst>
          </p:cNvPr>
          <p:cNvSpPr>
            <a:spLocks noGrp="1"/>
          </p:cNvSpPr>
          <p:nvPr>
            <p:ph type="body" sz="quarter" idx="88" hasCustomPrompt="1"/>
          </p:nvPr>
        </p:nvSpPr>
        <p:spPr>
          <a:xfrm>
            <a:off x="14773851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Двенадцатый раздел</a:t>
            </a:r>
          </a:p>
        </p:txBody>
      </p:sp>
      <p:sp>
        <p:nvSpPr>
          <p:cNvPr id="69" name="text_11">
            <a:extLst>
              <a:ext uri="{FF2B5EF4-FFF2-40B4-BE49-F238E27FC236}">
                <a16:creationId xmlns="" xmlns:a16="http://schemas.microsoft.com/office/drawing/2014/main" id="{88C3D922-D9E3-D743-94EE-C0562E3A27D0}"/>
              </a:ext>
            </a:extLst>
          </p:cNvPr>
          <p:cNvSpPr>
            <a:spLocks noGrp="1"/>
          </p:cNvSpPr>
          <p:nvPr>
            <p:ph type="body" sz="quarter" idx="86" hasCustomPrompt="1"/>
          </p:nvPr>
        </p:nvSpPr>
        <p:spPr>
          <a:xfrm>
            <a:off x="14773851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Одиннадцатый раздел</a:t>
            </a:r>
          </a:p>
        </p:txBody>
      </p:sp>
      <p:sp>
        <p:nvSpPr>
          <p:cNvPr id="67" name="text_10">
            <a:extLst>
              <a:ext uri="{FF2B5EF4-FFF2-40B4-BE49-F238E27FC236}">
                <a16:creationId xmlns="" xmlns:a16="http://schemas.microsoft.com/office/drawing/2014/main" id="{CACCE557-BB3B-0A4E-AA6C-0DF5ABD7E686}"/>
              </a:ext>
            </a:extLst>
          </p:cNvPr>
          <p:cNvSpPr>
            <a:spLocks noGrp="1"/>
          </p:cNvSpPr>
          <p:nvPr>
            <p:ph type="body" sz="quarter" idx="84" hasCustomPrompt="1"/>
          </p:nvPr>
        </p:nvSpPr>
        <p:spPr>
          <a:xfrm>
            <a:off x="14773851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Десятый раздел</a:t>
            </a:r>
          </a:p>
        </p:txBody>
      </p:sp>
      <p:sp>
        <p:nvSpPr>
          <p:cNvPr id="43" name="text_9">
            <a:extLst>
              <a:ext uri="{FF2B5EF4-FFF2-40B4-BE49-F238E27FC236}">
                <a16:creationId xmlns="" xmlns:a16="http://schemas.microsoft.com/office/drawing/2014/main" id="{785F48D9-DFBF-F543-A309-A41926032259}"/>
              </a:ext>
            </a:extLst>
          </p:cNvPr>
          <p:cNvSpPr>
            <a:spLocks noGrp="1"/>
          </p:cNvSpPr>
          <p:nvPr>
            <p:ph type="body" sz="quarter" idx="82" hasCustomPrompt="1"/>
          </p:nvPr>
        </p:nvSpPr>
        <p:spPr>
          <a:xfrm>
            <a:off x="14773851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Девятый раздел</a:t>
            </a:r>
          </a:p>
        </p:txBody>
      </p:sp>
      <p:sp>
        <p:nvSpPr>
          <p:cNvPr id="41" name="text_8">
            <a:extLst>
              <a:ext uri="{FF2B5EF4-FFF2-40B4-BE49-F238E27FC236}">
                <a16:creationId xmlns="" xmlns:a16="http://schemas.microsoft.com/office/drawing/2014/main" id="{A027CAEB-994C-F846-BC00-4FACCD445DA6}"/>
              </a:ext>
            </a:extLst>
          </p:cNvPr>
          <p:cNvSpPr>
            <a:spLocks noGrp="1"/>
          </p:cNvSpPr>
          <p:nvPr>
            <p:ph type="body" sz="quarter" idx="80" hasCustomPrompt="1"/>
          </p:nvPr>
        </p:nvSpPr>
        <p:spPr>
          <a:xfrm>
            <a:off x="14773851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Восьмой раздел</a:t>
            </a:r>
          </a:p>
        </p:txBody>
      </p:sp>
      <p:sp>
        <p:nvSpPr>
          <p:cNvPr id="39" name="text_7">
            <a:extLst>
              <a:ext uri="{FF2B5EF4-FFF2-40B4-BE49-F238E27FC236}">
                <a16:creationId xmlns="" xmlns:a16="http://schemas.microsoft.com/office/drawing/2014/main" id="{9B3E06BA-02B6-454D-8FF6-9F34EB7F2662}"/>
              </a:ext>
            </a:extLst>
          </p:cNvPr>
          <p:cNvSpPr>
            <a:spLocks noGrp="1"/>
          </p:cNvSpPr>
          <p:nvPr>
            <p:ph type="body" sz="quarter" idx="78" hasCustomPrompt="1"/>
          </p:nvPr>
        </p:nvSpPr>
        <p:spPr>
          <a:xfrm>
            <a:off x="14772407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Седьмой раздел</a:t>
            </a:r>
          </a:p>
        </p:txBody>
      </p:sp>
      <p:sp>
        <p:nvSpPr>
          <p:cNvPr id="37" name="text_6">
            <a:extLst>
              <a:ext uri="{FF2B5EF4-FFF2-40B4-BE49-F238E27FC236}">
                <a16:creationId xmlns="" xmlns:a16="http://schemas.microsoft.com/office/drawing/2014/main" id="{0A800AF3-5748-4E43-804C-FC43E1776626}"/>
              </a:ext>
            </a:extLst>
          </p:cNvPr>
          <p:cNvSpPr>
            <a:spLocks noGrp="1"/>
          </p:cNvSpPr>
          <p:nvPr>
            <p:ph type="body" sz="quarter" idx="76" hasCustomPrompt="1"/>
          </p:nvPr>
        </p:nvSpPr>
        <p:spPr>
          <a:xfrm>
            <a:off x="5243044" y="11155988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Шестой раздел</a:t>
            </a:r>
          </a:p>
        </p:txBody>
      </p:sp>
      <p:sp>
        <p:nvSpPr>
          <p:cNvPr id="35" name="text_5">
            <a:extLst>
              <a:ext uri="{FF2B5EF4-FFF2-40B4-BE49-F238E27FC236}">
                <a16:creationId xmlns="" xmlns:a16="http://schemas.microsoft.com/office/drawing/2014/main" id="{2D16315E-6FEC-174B-B128-E5925E3BF57B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5243044" y="9689734"/>
            <a:ext cx="6577044" cy="730616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Пятый раздел</a:t>
            </a:r>
          </a:p>
        </p:txBody>
      </p:sp>
      <p:sp>
        <p:nvSpPr>
          <p:cNvPr id="33" name="text_4">
            <a:extLst>
              <a:ext uri="{FF2B5EF4-FFF2-40B4-BE49-F238E27FC236}">
                <a16:creationId xmlns="" xmlns:a16="http://schemas.microsoft.com/office/drawing/2014/main" id="{2BEC180E-3B2E-8640-8FD3-C1E1AC2375D0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5243044" y="8226447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Четвёртый раздел</a:t>
            </a:r>
          </a:p>
        </p:txBody>
      </p:sp>
      <p:sp>
        <p:nvSpPr>
          <p:cNvPr id="29" name="text_3">
            <a:extLst>
              <a:ext uri="{FF2B5EF4-FFF2-40B4-BE49-F238E27FC236}">
                <a16:creationId xmlns="" xmlns:a16="http://schemas.microsoft.com/office/drawing/2014/main" id="{519C18FB-A744-6849-8662-B416DEBDF172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5243044" y="6767696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Третий раздел</a:t>
            </a:r>
          </a:p>
        </p:txBody>
      </p:sp>
      <p:sp>
        <p:nvSpPr>
          <p:cNvPr id="27" name="text_2">
            <a:extLst>
              <a:ext uri="{FF2B5EF4-FFF2-40B4-BE49-F238E27FC236}">
                <a16:creationId xmlns="" xmlns:a16="http://schemas.microsoft.com/office/drawing/2014/main" id="{68C071BF-C16D-9E4B-AEEF-072A72D2CB63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5243044" y="5304692"/>
            <a:ext cx="6577044" cy="72145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Второй раздел</a:t>
            </a:r>
          </a:p>
        </p:txBody>
      </p:sp>
      <p:sp>
        <p:nvSpPr>
          <p:cNvPr id="7" name="text_1"/>
          <p:cNvSpPr>
            <a:spLocks noGrp="1"/>
          </p:cNvSpPr>
          <p:nvPr>
            <p:ph type="body" sz="quarter" idx="11" hasCustomPrompt="1"/>
          </p:nvPr>
        </p:nvSpPr>
        <p:spPr>
          <a:xfrm>
            <a:off x="5241600" y="3824935"/>
            <a:ext cx="6577044" cy="739128"/>
          </a:xfrm>
        </p:spPr>
        <p:txBody>
          <a:bodyPr lIns="0" tIns="0" rIns="0" bIns="0" anchor="ctr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Первый раздел</a:t>
            </a:r>
          </a:p>
        </p:txBody>
      </p:sp>
      <p:sp>
        <p:nvSpPr>
          <p:cNvPr id="31" name="title"/>
          <p:cNvSpPr>
            <a:spLocks noGrp="1"/>
          </p:cNvSpPr>
          <p:nvPr>
            <p:ph type="title" hasCustomPrompt="1"/>
          </p:nvPr>
        </p:nvSpPr>
        <p:spPr>
          <a:xfrm>
            <a:off x="3042000" y="1630363"/>
            <a:ext cx="18308288" cy="1473200"/>
          </a:xfrm>
        </p:spPr>
        <p:txBody>
          <a:bodyPr tIns="216000" rIns="0" anchor="t"/>
          <a:lstStyle>
            <a:lvl1pPr>
              <a:defRPr baseline="0">
                <a:latin typeface="+mj-lt"/>
              </a:defRPr>
            </a:lvl1pPr>
          </a:lstStyle>
          <a:p>
            <a:r>
              <a:rPr lang="ru-RU" dirty="0"/>
              <a:t>Заголовок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7975837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pacer"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">
            <a:extLst>
              <a:ext uri="{FF2B5EF4-FFF2-40B4-BE49-F238E27FC236}">
                <a16:creationId xmlns="" xmlns:a16="http://schemas.microsoft.com/office/drawing/2014/main" id="{DC112D3D-C933-5B4D-80A2-E20728BDFF98}"/>
              </a:ext>
            </a:extLst>
          </p:cNvPr>
          <p:cNvSpPr>
            <a:spLocks noGrp="1"/>
          </p:cNvSpPr>
          <p:nvPr>
            <p:ph type="body" sz="quarter" idx="13" hasCustomPrompt="1"/>
          </p:nvPr>
        </p:nvSpPr>
        <p:spPr>
          <a:xfrm>
            <a:off x="3042000" y="7822545"/>
            <a:ext cx="18308288" cy="4426605"/>
          </a:xfrm>
        </p:spPr>
        <p:txBody>
          <a:bodyPr tIns="0" numCol="2" spcCol="360000">
            <a:noAutofit/>
          </a:bodyPr>
          <a:lstStyle>
            <a:lvl1pPr>
              <a:defRPr>
                <a:latin typeface="+mn-lt"/>
              </a:defRPr>
            </a:lvl1pPr>
          </a:lstStyle>
          <a:p>
            <a:pPr lvl="0"/>
            <a:r>
              <a:rPr lang="ru-RU" dirty="0"/>
              <a:t>Содержание раздела</a:t>
            </a:r>
          </a:p>
        </p:txBody>
      </p:sp>
      <p:sp>
        <p:nvSpPr>
          <p:cNvPr id="11" name="title"/>
          <p:cNvSpPr>
            <a:spLocks noGrp="1"/>
          </p:cNvSpPr>
          <p:nvPr>
            <p:ph type="body" sz="quarter" idx="14" hasCustomPrompt="1"/>
          </p:nvPr>
        </p:nvSpPr>
        <p:spPr>
          <a:xfrm>
            <a:off x="3042000" y="4202016"/>
            <a:ext cx="18308288" cy="2932209"/>
          </a:xfrm>
        </p:spPr>
        <p:txBody>
          <a:bodyPr lIns="0" tIns="0" rIns="0" bIns="162000" anchor="b" anchorCtr="0">
            <a:noAutofit/>
          </a:bodyPr>
          <a:lstStyle>
            <a:lvl1pPr indent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7200" b="1" baseline="0">
                <a:latin typeface="+mj-lt"/>
              </a:defRPr>
            </a:lvl1pPr>
          </a:lstStyle>
          <a:p>
            <a:pPr lvl="0"/>
            <a:r>
              <a:rPr lang="ru-RU" dirty="0"/>
              <a:t>Название раздела</a:t>
            </a:r>
          </a:p>
        </p:txBody>
      </p:sp>
      <p:pic>
        <p:nvPicPr>
          <p:cNvPr id="4" name="img">
            <a:extLst>
              <a:ext uri="{FF2B5EF4-FFF2-40B4-BE49-F238E27FC236}">
                <a16:creationId xmlns="" xmlns:a16="http://schemas.microsoft.com/office/drawing/2014/main" id="{AB301DCE-0A8B-3C45-B41F-A56E96E730D4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21028910" y="2090254"/>
            <a:ext cx="295793" cy="553418"/>
          </a:xfrm>
          <a:prstGeom prst="rect">
            <a:avLst/>
          </a:prstGeom>
        </p:spPr>
      </p:pic>
      <p:sp>
        <p:nvSpPr>
          <p:cNvPr id="3" name="text_num"/>
          <p:cNvSpPr>
            <a:spLocks noGrp="1"/>
          </p:cNvSpPr>
          <p:nvPr>
            <p:ph type="subTitle" idx="1" hasCustomPrompt="1"/>
          </p:nvPr>
        </p:nvSpPr>
        <p:spPr>
          <a:xfrm>
            <a:off x="3042000" y="1639790"/>
            <a:ext cx="3298475" cy="1463773"/>
          </a:xfrm>
        </p:spPr>
        <p:txBody>
          <a:bodyPr lIns="0" tIns="0" rIns="0" bIns="180000" anchor="ctr" anchorCtr="0">
            <a:no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9600" b="0" i="0">
                <a:latin typeface="+mn-lt"/>
                <a:ea typeface="Yandex Sans Text Light" charset="0"/>
                <a:cs typeface="Yandex Sans Text Light" charset="0"/>
              </a:defRPr>
            </a:lvl1pPr>
            <a:lvl2pPr marL="914354" indent="0" algn="ctr">
              <a:buNone/>
              <a:defRPr sz="4000"/>
            </a:lvl2pPr>
            <a:lvl3pPr marL="1828710" indent="0" algn="ctr">
              <a:buNone/>
              <a:defRPr sz="3600"/>
            </a:lvl3pPr>
            <a:lvl4pPr marL="2743064" indent="0" algn="ctr">
              <a:buNone/>
              <a:defRPr sz="3200"/>
            </a:lvl4pPr>
            <a:lvl5pPr marL="3657419" indent="0" algn="ctr">
              <a:buNone/>
              <a:defRPr sz="3200"/>
            </a:lvl5pPr>
            <a:lvl6pPr marL="4571773" indent="0" algn="ctr">
              <a:buNone/>
              <a:defRPr sz="3200"/>
            </a:lvl6pPr>
            <a:lvl7pPr marL="5486127" indent="0" algn="ctr">
              <a:buNone/>
              <a:defRPr sz="3200"/>
            </a:lvl7pPr>
            <a:lvl8pPr marL="6400483" indent="0" algn="ctr">
              <a:buNone/>
              <a:defRPr sz="3200"/>
            </a:lvl8pPr>
            <a:lvl9pPr marL="7314837" indent="0" algn="ctr">
              <a:buNone/>
              <a:defRPr sz="3200"/>
            </a:lvl9pPr>
          </a:lstStyle>
          <a:p>
            <a:r>
              <a:rPr lang="ru-RU" dirty="0"/>
              <a:t>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66566380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bagel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chart_2"/>
          <p:cNvSpPr>
            <a:spLocks noGrp="1"/>
          </p:cNvSpPr>
          <p:nvPr>
            <p:ph type="chart" sz="quarter" idx="18"/>
          </p:nvPr>
        </p:nvSpPr>
        <p:spPr>
          <a:xfrm>
            <a:off x="12573099" y="4192588"/>
            <a:ext cx="10247313" cy="7700181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6" name="chart_1"/>
          <p:cNvSpPr>
            <a:spLocks noGrp="1"/>
          </p:cNvSpPr>
          <p:nvPr>
            <p:ph type="chart" sz="quarter" idx="17"/>
          </p:nvPr>
        </p:nvSpPr>
        <p:spPr>
          <a:xfrm>
            <a:off x="1579561" y="4172925"/>
            <a:ext cx="10247313" cy="7719844"/>
          </a:xfrm>
        </p:spPr>
        <p:txBody>
          <a:bodyPr/>
          <a:lstStyle/>
          <a:p>
            <a:endParaRPr lang="ru-RU" dirty="0"/>
          </a:p>
        </p:txBody>
      </p:sp>
      <p:sp>
        <p:nvSpPr>
          <p:cNvPr id="12" name="subtitle_2"/>
          <p:cNvSpPr>
            <a:spLocks noGrp="1"/>
          </p:cNvSpPr>
          <p:nvPr>
            <p:ph type="body" sz="quarter" idx="16" hasCustomPrompt="1"/>
          </p:nvPr>
        </p:nvSpPr>
        <p:spPr>
          <a:xfrm>
            <a:off x="12565187" y="3441012"/>
            <a:ext cx="10247187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11" name="subtitle_1"/>
          <p:cNvSpPr>
            <a:spLocks noGrp="1"/>
          </p:cNvSpPr>
          <p:nvPr>
            <p:ph type="body" sz="quarter" idx="15" hasCustomPrompt="1"/>
          </p:nvPr>
        </p:nvSpPr>
        <p:spPr>
          <a:xfrm>
            <a:off x="1603009" y="3441012"/>
            <a:ext cx="10223866" cy="540000"/>
          </a:xfrm>
        </p:spPr>
        <p:txBody>
          <a:bodyPr tIns="36000" bIns="36000" anchor="t"/>
          <a:lstStyle>
            <a:lvl1pPr algn="ctr">
              <a:lnSpc>
                <a:spcPts val="3938"/>
              </a:lnSpc>
              <a:spcBef>
                <a:spcPts val="844"/>
              </a:spcBef>
              <a:spcAft>
                <a:spcPts val="844"/>
              </a:spcAft>
              <a:defRPr baseline="0"/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grpSp>
        <p:nvGrpSpPr>
          <p:cNvPr id="3" name="legend"/>
          <p:cNvGrpSpPr/>
          <p:nvPr userDrawn="1"/>
        </p:nvGrpSpPr>
        <p:grpSpPr>
          <a:xfrm>
            <a:off x="1588019" y="2461090"/>
            <a:ext cx="9856859" cy="468000"/>
            <a:chOff x="1603009" y="2446100"/>
            <a:chExt cx="9856859" cy="468000"/>
          </a:xfrm>
        </p:grpSpPr>
        <p:sp>
          <p:nvSpPr>
            <p:cNvPr id="27" name="series_3"/>
            <p:cNvSpPr txBox="1"/>
            <p:nvPr userDrawn="1"/>
          </p:nvSpPr>
          <p:spPr>
            <a:xfrm>
              <a:off x="9299868" y="2446100"/>
              <a:ext cx="2160000" cy="468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2400" dirty="0">
                  <a:solidFill>
                    <a:sysClr val="windowText" lastClr="000000"/>
                  </a:solidFill>
                </a:rPr>
                <a:t>Конкурентные</a:t>
              </a:r>
            </a:p>
          </p:txBody>
        </p:sp>
        <p:sp>
          <p:nvSpPr>
            <p:cNvPr id="25" name="series_2"/>
            <p:cNvSpPr txBox="1"/>
            <p:nvPr userDrawn="1"/>
          </p:nvSpPr>
          <p:spPr>
            <a:xfrm>
              <a:off x="5662905" y="2446100"/>
              <a:ext cx="2160000" cy="468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2400" dirty="0">
                  <a:solidFill>
                    <a:sysClr val="windowText" lastClr="000000"/>
                  </a:solidFill>
                </a:rPr>
                <a:t>Брендовые</a:t>
              </a:r>
            </a:p>
          </p:txBody>
        </p:sp>
        <p:sp>
          <p:nvSpPr>
            <p:cNvPr id="2" name="series_1"/>
            <p:cNvSpPr txBox="1"/>
            <p:nvPr userDrawn="1"/>
          </p:nvSpPr>
          <p:spPr>
            <a:xfrm>
              <a:off x="2028751" y="2446100"/>
              <a:ext cx="2160000" cy="468000"/>
            </a:xfrm>
            <a:prstGeom prst="rect">
              <a:avLst/>
            </a:prstGeom>
            <a:noFill/>
          </p:spPr>
          <p:txBody>
            <a:bodyPr wrap="none" lIns="0" tIns="0" rIns="0" bIns="0" rtlCol="0">
              <a:noAutofit/>
            </a:bodyPr>
            <a:lstStyle/>
            <a:p>
              <a:pPr algn="l">
                <a:spcAft>
                  <a:spcPts val="600"/>
                </a:spcAft>
              </a:pPr>
              <a:r>
                <a:rPr lang="ru-RU" sz="2400" dirty="0">
                  <a:solidFill>
                    <a:sysClr val="windowText" lastClr="000000"/>
                  </a:solidFill>
                </a:rPr>
                <a:t>Общие</a:t>
              </a:r>
            </a:p>
          </p:txBody>
        </p:sp>
        <p:sp>
          <p:nvSpPr>
            <p:cNvPr id="26" name="shape_3"/>
            <p:cNvSpPr/>
            <p:nvPr userDrawn="1"/>
          </p:nvSpPr>
          <p:spPr>
            <a:xfrm>
              <a:off x="8874126" y="2531218"/>
              <a:ext cx="202518" cy="202533"/>
            </a:xfrm>
            <a:prstGeom prst="rect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  <p:sp>
          <p:nvSpPr>
            <p:cNvPr id="24" name="shape_2"/>
            <p:cNvSpPr/>
            <p:nvPr userDrawn="1"/>
          </p:nvSpPr>
          <p:spPr>
            <a:xfrm>
              <a:off x="5237163" y="2531218"/>
              <a:ext cx="202518" cy="202533"/>
            </a:xfrm>
            <a:prstGeom prst="rect">
              <a:avLst/>
            </a:prstGeom>
            <a:solidFill>
              <a:schemeClr val="tx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  <p:sp>
          <p:nvSpPr>
            <p:cNvPr id="23" name="shape_1"/>
            <p:cNvSpPr/>
            <p:nvPr userDrawn="1"/>
          </p:nvSpPr>
          <p:spPr>
            <a:xfrm>
              <a:off x="1603009" y="2531218"/>
              <a:ext cx="202518" cy="202533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 sz="2532"/>
            </a:p>
          </p:txBody>
        </p:sp>
      </p:grpSp>
      <p:sp>
        <p:nvSpPr>
          <p:cNvPr id="18" name="title">
            <a:extLst>
              <a:ext uri="{FF2B5EF4-FFF2-40B4-BE49-F238E27FC236}">
                <a16:creationId xmlns="" xmlns:a16="http://schemas.microsoft.com/office/drawing/2014/main" id="{3FC09214-3A10-8149-B5D5-03C5DB0DED6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  <p:sp>
        <p:nvSpPr>
          <p:cNvPr id="28" name="slide_number">
            <a:extLst>
              <a:ext uri="{FF2B5EF4-FFF2-40B4-BE49-F238E27FC236}">
                <a16:creationId xmlns="" xmlns:a16="http://schemas.microsoft.com/office/drawing/2014/main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9" name="footnote">
            <a:extLst>
              <a:ext uri="{FF2B5EF4-FFF2-40B4-BE49-F238E27FC236}">
                <a16:creationId xmlns="" xmlns:a16="http://schemas.microsoft.com/office/drawing/2014/main" id="{7D29D805-CB8F-3940-8785-3104C386613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595220" y="12624683"/>
            <a:ext cx="1755796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</p:spTree>
    <p:extLst/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en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slide_number">
            <a:extLst>
              <a:ext uri="{FF2B5EF4-FFF2-40B4-BE49-F238E27FC236}">
                <a16:creationId xmlns="" xmlns:a16="http://schemas.microsoft.com/office/drawing/2014/main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24" name="footnote">
            <a:extLst>
              <a:ext uri="{FF2B5EF4-FFF2-40B4-BE49-F238E27FC236}">
                <a16:creationId xmlns="" xmlns:a16="http://schemas.microsoft.com/office/drawing/2014/main" id="{7D29D805-CB8F-3940-8785-3104C386613C}"/>
              </a:ext>
            </a:extLst>
          </p:cNvPr>
          <p:cNvSpPr>
            <a:spLocks noGrp="1"/>
          </p:cNvSpPr>
          <p:nvPr>
            <p:ph type="body" sz="quarter" idx="52" hasCustomPrompt="1"/>
          </p:nvPr>
        </p:nvSpPr>
        <p:spPr>
          <a:xfrm>
            <a:off x="1595220" y="12624683"/>
            <a:ext cx="17557968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47" name="chart_5"/>
          <p:cNvSpPr>
            <a:spLocks noGrp="1"/>
          </p:cNvSpPr>
          <p:nvPr>
            <p:ph type="chart" sz="quarter" idx="51"/>
          </p:nvPr>
        </p:nvSpPr>
        <p:spPr>
          <a:xfrm>
            <a:off x="8905102" y="8621711"/>
            <a:ext cx="6592887" cy="3282949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39" name="chart_4"/>
          <p:cNvSpPr>
            <a:spLocks noGrp="1"/>
          </p:cNvSpPr>
          <p:nvPr>
            <p:ph type="chart" sz="quarter" idx="43"/>
          </p:nvPr>
        </p:nvSpPr>
        <p:spPr>
          <a:xfrm>
            <a:off x="1579563" y="8621711"/>
            <a:ext cx="6592887" cy="3282949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45" name="chart_3"/>
          <p:cNvSpPr>
            <a:spLocks noGrp="1"/>
          </p:cNvSpPr>
          <p:nvPr>
            <p:ph type="chart" sz="quarter" idx="49"/>
          </p:nvPr>
        </p:nvSpPr>
        <p:spPr>
          <a:xfrm>
            <a:off x="16203831" y="4213225"/>
            <a:ext cx="6592887" cy="3282949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43" name="chart_2"/>
          <p:cNvSpPr>
            <a:spLocks noGrp="1"/>
          </p:cNvSpPr>
          <p:nvPr>
            <p:ph type="chart" sz="quarter" idx="47"/>
          </p:nvPr>
        </p:nvSpPr>
        <p:spPr>
          <a:xfrm>
            <a:off x="8905102" y="4213225"/>
            <a:ext cx="6592887" cy="3282949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25" name="chart_1"/>
          <p:cNvSpPr>
            <a:spLocks noGrp="1"/>
          </p:cNvSpPr>
          <p:nvPr>
            <p:ph type="chart" sz="quarter" idx="38"/>
          </p:nvPr>
        </p:nvSpPr>
        <p:spPr>
          <a:xfrm>
            <a:off x="1579563" y="4213225"/>
            <a:ext cx="6592887" cy="3282949"/>
          </a:xfrm>
        </p:spPr>
        <p:txBody>
          <a:bodyPr anchor="ctr" anchorCtr="1"/>
          <a:lstStyle/>
          <a:p>
            <a:endParaRPr lang="ru-RU" dirty="0"/>
          </a:p>
        </p:txBody>
      </p:sp>
      <p:sp>
        <p:nvSpPr>
          <p:cNvPr id="46" name="subtitle_5"/>
          <p:cNvSpPr>
            <a:spLocks noGrp="1"/>
          </p:cNvSpPr>
          <p:nvPr>
            <p:ph type="body" sz="quarter" idx="50" hasCustomPrompt="1"/>
          </p:nvPr>
        </p:nvSpPr>
        <p:spPr>
          <a:xfrm>
            <a:off x="8922346" y="7887033"/>
            <a:ext cx="6588000" cy="506332"/>
          </a:xfrm>
        </p:spPr>
        <p:txBody>
          <a:bodyPr tIns="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8" name="subtitle_4"/>
          <p:cNvSpPr>
            <a:spLocks noGrp="1"/>
          </p:cNvSpPr>
          <p:nvPr>
            <p:ph type="body" sz="quarter" idx="42" hasCustomPrompt="1"/>
          </p:nvPr>
        </p:nvSpPr>
        <p:spPr>
          <a:xfrm>
            <a:off x="1596807" y="7887033"/>
            <a:ext cx="6588000" cy="506332"/>
          </a:xfrm>
        </p:spPr>
        <p:txBody>
          <a:bodyPr tIns="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4" name="subtitle_3"/>
          <p:cNvSpPr>
            <a:spLocks noGrp="1"/>
          </p:cNvSpPr>
          <p:nvPr>
            <p:ph type="body" sz="quarter" idx="48" hasCustomPrompt="1"/>
          </p:nvPr>
        </p:nvSpPr>
        <p:spPr>
          <a:xfrm>
            <a:off x="16221075" y="3478547"/>
            <a:ext cx="6588000" cy="506332"/>
          </a:xfrm>
        </p:spPr>
        <p:txBody>
          <a:bodyPr tIns="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42" name="subtitle_2"/>
          <p:cNvSpPr>
            <a:spLocks noGrp="1"/>
          </p:cNvSpPr>
          <p:nvPr>
            <p:ph type="body" sz="quarter" idx="46" hasCustomPrompt="1"/>
          </p:nvPr>
        </p:nvSpPr>
        <p:spPr>
          <a:xfrm>
            <a:off x="8922346" y="3478547"/>
            <a:ext cx="6588000" cy="506332"/>
          </a:xfrm>
        </p:spPr>
        <p:txBody>
          <a:bodyPr tIns="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21" name="subtitle_1"/>
          <p:cNvSpPr>
            <a:spLocks noGrp="1"/>
          </p:cNvSpPr>
          <p:nvPr>
            <p:ph type="body" sz="quarter" idx="34" hasCustomPrompt="1"/>
          </p:nvPr>
        </p:nvSpPr>
        <p:spPr>
          <a:xfrm>
            <a:off x="1596807" y="3478547"/>
            <a:ext cx="6588000" cy="506332"/>
          </a:xfrm>
        </p:spPr>
        <p:txBody>
          <a:bodyPr tIns="0" anchor="t"/>
          <a:lstStyle>
            <a:lvl1pPr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>
                <a:latin typeface="+mn-lt"/>
              </a:defRPr>
            </a:lvl1pPr>
          </a:lstStyle>
          <a:p>
            <a:pPr lvl="0"/>
            <a:r>
              <a:rPr lang="ru-RU" dirty="0"/>
              <a:t>Название графика</a:t>
            </a:r>
          </a:p>
        </p:txBody>
      </p:sp>
      <p:sp>
        <p:nvSpPr>
          <p:cNvPr id="36" name="shape_2"/>
          <p:cNvSpPr/>
          <p:nvPr userDrawn="1"/>
        </p:nvSpPr>
        <p:spPr>
          <a:xfrm>
            <a:off x="7426518" y="2540389"/>
            <a:ext cx="202518" cy="202533"/>
          </a:xfrm>
          <a:prstGeom prst="rect">
            <a:avLst/>
          </a:prstGeom>
          <a:solidFill>
            <a:schemeClr val="tx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34" name="shape_1"/>
          <p:cNvSpPr/>
          <p:nvPr userDrawn="1"/>
        </p:nvSpPr>
        <p:spPr>
          <a:xfrm>
            <a:off x="1595220" y="2540389"/>
            <a:ext cx="202518" cy="202533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2532"/>
          </a:p>
        </p:txBody>
      </p:sp>
      <p:sp>
        <p:nvSpPr>
          <p:cNvPr id="37" name="text_2"/>
          <p:cNvSpPr>
            <a:spLocks noGrp="1"/>
          </p:cNvSpPr>
          <p:nvPr>
            <p:ph type="body" sz="quarter" idx="27" hasCustomPrompt="1"/>
          </p:nvPr>
        </p:nvSpPr>
        <p:spPr>
          <a:xfrm>
            <a:off x="7890360" y="2466828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Клиент</a:t>
            </a:r>
          </a:p>
        </p:txBody>
      </p:sp>
      <p:sp>
        <p:nvSpPr>
          <p:cNvPr id="35" name="text_1"/>
          <p:cNvSpPr>
            <a:spLocks noGrp="1"/>
          </p:cNvSpPr>
          <p:nvPr>
            <p:ph type="body" sz="quarter" idx="25" hasCustomPrompt="1"/>
          </p:nvPr>
        </p:nvSpPr>
        <p:spPr>
          <a:xfrm>
            <a:off x="2013345" y="2466828"/>
            <a:ext cx="5148000" cy="468000"/>
          </a:xfrm>
        </p:spPr>
        <p:txBody>
          <a:bodyPr/>
          <a:lstStyle>
            <a:lvl1pPr>
              <a:spcAft>
                <a:spcPts val="0"/>
              </a:spcAft>
              <a:defRPr sz="2400"/>
            </a:lvl1pPr>
            <a:lvl2pPr marL="36" indent="0">
              <a:buNone/>
              <a:defRPr/>
            </a:lvl2pPr>
            <a:lvl3pPr marL="4037" indent="0">
              <a:buNone/>
              <a:defRPr/>
            </a:lvl3pPr>
            <a:lvl4pPr marL="4037" indent="0">
              <a:buNone/>
              <a:defRPr/>
            </a:lvl4pPr>
            <a:lvl5pPr>
              <a:defRPr/>
            </a:lvl5pPr>
          </a:lstStyle>
          <a:p>
            <a:pPr lvl="0"/>
            <a:r>
              <a:rPr lang="ru-RU" dirty="0"/>
              <a:t>Среднее по группе конкурентов</a:t>
            </a:r>
          </a:p>
        </p:txBody>
      </p:sp>
      <p:sp>
        <p:nvSpPr>
          <p:cNvPr id="33" name="title">
            <a:extLst>
              <a:ext uri="{FF2B5EF4-FFF2-40B4-BE49-F238E27FC236}">
                <a16:creationId xmlns="" xmlns:a16="http://schemas.microsoft.com/office/drawing/2014/main" id="{F1F4520F-52AD-1A48-9C8D-4DE8B66AEAE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587600" y="547141"/>
            <a:ext cx="21232812" cy="1454697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Заголовок</a:t>
            </a:r>
          </a:p>
        </p:txBody>
      </p:sp>
    </p:spTree>
    <p:extLst/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clusions_robo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slide_number">
            <a:extLst>
              <a:ext uri="{FF2B5EF4-FFF2-40B4-BE49-F238E27FC236}">
                <a16:creationId xmlns="" xmlns:a16="http://schemas.microsoft.com/office/drawing/2014/main" id="{BAE81E84-E928-2040-B04C-26E1737872AD}"/>
              </a:ext>
            </a:extLst>
          </p:cNvPr>
          <p:cNvSpPr txBox="1"/>
          <p:nvPr userDrawn="1"/>
        </p:nvSpPr>
        <p:spPr>
          <a:xfrm>
            <a:off x="21718800" y="12621600"/>
            <a:ext cx="1094400" cy="442800"/>
          </a:xfrm>
          <a:prstGeom prst="rect">
            <a:avLst/>
          </a:prstGeom>
        </p:spPr>
        <p:txBody>
          <a:bodyPr vert="horz" lIns="0" tIns="0" rIns="0" bIns="0" rtlCol="0" anchor="ctr"/>
          <a:lstStyle>
            <a:defPPr>
              <a:defRPr lang="ru-RU"/>
            </a:defPPr>
            <a:lvl1pPr algn="r">
              <a:defRPr sz="2400"/>
            </a:lvl1pPr>
          </a:lstStyle>
          <a:p>
            <a:pPr lvl="0"/>
            <a:fld id="{6AAF81D6-8B8D-4725-B078-DB27E6DEBF17}" type="slidenum">
              <a:rPr lang="ru-RU" smtClean="0"/>
              <a:pPr lvl="0"/>
              <a:t>‹#›</a:t>
            </a:fld>
            <a:endParaRPr lang="ru-RU" dirty="0" err="1"/>
          </a:p>
        </p:txBody>
      </p:sp>
      <p:sp>
        <p:nvSpPr>
          <p:cNvPr id="11" name="footnote">
            <a:extLst>
              <a:ext uri="{FF2B5EF4-FFF2-40B4-BE49-F238E27FC236}">
                <a16:creationId xmlns="" xmlns:a16="http://schemas.microsoft.com/office/drawing/2014/main" id="{7D29D805-CB8F-3940-8785-3104C386613C}"/>
              </a:ext>
            </a:extLst>
          </p:cNvPr>
          <p:cNvSpPr>
            <a:spLocks noGrp="1"/>
          </p:cNvSpPr>
          <p:nvPr>
            <p:ph type="body" sz="quarter" idx="14" hasCustomPrompt="1"/>
          </p:nvPr>
        </p:nvSpPr>
        <p:spPr>
          <a:xfrm>
            <a:off x="9998076" y="12624683"/>
            <a:ext cx="9155112" cy="425273"/>
          </a:xfrm>
        </p:spPr>
        <p:txBody>
          <a:bodyPr tIns="0" bIns="0" anchor="b" anchorCtr="0">
            <a:noAutofit/>
          </a:bodyPr>
          <a:lstStyle>
            <a:lvl1pPr indent="0">
              <a:lnSpc>
                <a:spcPts val="2391"/>
              </a:lnSpc>
              <a:spcBef>
                <a:spcPts val="0"/>
              </a:spcBef>
              <a:spcAft>
                <a:spcPts val="0"/>
              </a:spcAft>
              <a:defRPr sz="2000" baseline="0"/>
            </a:lvl1pPr>
          </a:lstStyle>
          <a:p>
            <a:pPr lvl="0"/>
            <a:r>
              <a:rPr lang="ru-RU" dirty="0"/>
              <a:t>Сноска</a:t>
            </a:r>
          </a:p>
        </p:txBody>
      </p:sp>
      <p:sp>
        <p:nvSpPr>
          <p:cNvPr id="7" name="img"/>
          <p:cNvSpPr/>
          <p:nvPr userDrawn="1"/>
        </p:nvSpPr>
        <p:spPr>
          <a:xfrm>
            <a:off x="1" y="1"/>
            <a:ext cx="8172449" cy="13716000"/>
          </a:xfrm>
          <a:prstGeom prst="rect">
            <a:avLst/>
          </a:prstGeom>
          <a:solidFill>
            <a:schemeClr val="bg2"/>
          </a:solidFill>
          <a:ln>
            <a:noFill/>
          </a:ln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5063"/>
          </a:p>
        </p:txBody>
      </p:sp>
      <p:sp>
        <p:nvSpPr>
          <p:cNvPr id="8" name="text_2">
            <a:extLst>
              <a:ext uri="{FF2B5EF4-FFF2-40B4-BE49-F238E27FC236}">
                <a16:creationId xmlns="" xmlns:a16="http://schemas.microsoft.com/office/drawing/2014/main" id="{FE5F824D-E57E-C74A-8540-7F064DFCBF92}"/>
              </a:ext>
            </a:extLst>
          </p:cNvPr>
          <p:cNvSpPr>
            <a:spLocks noGrp="1"/>
          </p:cNvSpPr>
          <p:nvPr>
            <p:ph type="body" sz="quarter" idx="16"/>
          </p:nvPr>
        </p:nvSpPr>
        <p:spPr>
          <a:xfrm>
            <a:off x="9998076" y="2735263"/>
            <a:ext cx="12814299" cy="9489235"/>
          </a:xfrm>
        </p:spPr>
        <p:txBody>
          <a:bodyPr/>
          <a:lstStyle>
            <a:lvl1pPr marL="482255" indent="-482255">
              <a:buFont typeface=".AppleSystemUIFont"/>
              <a:buChar char="›"/>
              <a:defRPr/>
            </a:lvl1pPr>
            <a:lvl3pPr marL="482255" indent="-482255">
              <a:buFont typeface=".AppleSystemUIFont"/>
              <a:buChar char="›"/>
              <a:defRPr/>
            </a:lvl3pPr>
          </a:lstStyle>
          <a:p>
            <a:pPr lvl="0"/>
            <a:endParaRPr lang="ru-RU" dirty="0"/>
          </a:p>
        </p:txBody>
      </p:sp>
      <p:sp>
        <p:nvSpPr>
          <p:cNvPr id="5" name="text_1"/>
          <p:cNvSpPr>
            <a:spLocks noGrp="1"/>
          </p:cNvSpPr>
          <p:nvPr>
            <p:ph type="body" sz="quarter" idx="15"/>
          </p:nvPr>
        </p:nvSpPr>
        <p:spPr>
          <a:xfrm>
            <a:off x="1579564" y="6762750"/>
            <a:ext cx="5853112" cy="5461752"/>
          </a:xfrm>
        </p:spPr>
        <p:txBody>
          <a:bodyPr/>
          <a:lstStyle>
            <a:lvl1pPr>
              <a:defRPr baseline="0"/>
            </a:lvl1pPr>
          </a:lstStyle>
          <a:p>
            <a:pPr lvl="0"/>
            <a:r>
              <a:rPr lang="ru-RU" dirty="0"/>
              <a:t>Образец текста</a:t>
            </a:r>
          </a:p>
        </p:txBody>
      </p:sp>
      <p:sp>
        <p:nvSpPr>
          <p:cNvPr id="2" name="title"/>
          <p:cNvSpPr>
            <a:spLocks noGrp="1"/>
          </p:cNvSpPr>
          <p:nvPr>
            <p:ph type="title" hasCustomPrompt="1"/>
          </p:nvPr>
        </p:nvSpPr>
        <p:spPr>
          <a:xfrm>
            <a:off x="1560109" y="2125117"/>
            <a:ext cx="5872568" cy="2067471"/>
          </a:xfrm>
        </p:spPr>
        <p:txBody>
          <a:bodyPr tIns="396000" rIns="0" anchor="t"/>
          <a:lstStyle>
            <a:lvl1pPr>
              <a:defRPr sz="4800" baseline="0"/>
            </a:lvl1pPr>
          </a:lstStyle>
          <a:p>
            <a:r>
              <a:rPr lang="ru-RU" dirty="0"/>
              <a:t>Выводы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3972358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ontacts_RU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img_7">
            <a:extLst>
              <a:ext uri="{FF2B5EF4-FFF2-40B4-BE49-F238E27FC236}">
                <a16:creationId xmlns="" xmlns:a16="http://schemas.microsoft.com/office/drawing/2014/main" id="{EDCF3707-D507-EE43-908E-05F8BD123C22}"/>
              </a:ext>
            </a:extLst>
          </p:cNvPr>
          <p:cNvSpPr>
            <a:spLocks noGrp="1"/>
          </p:cNvSpPr>
          <p:nvPr>
            <p:ph type="pic" sz="quarter" idx="31" hasCustomPrompt="1"/>
          </p:nvPr>
        </p:nvSpPr>
        <p:spPr>
          <a:xfrm>
            <a:off x="11992036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3" name="img_6">
            <a:extLst>
              <a:ext uri="{FF2B5EF4-FFF2-40B4-BE49-F238E27FC236}">
                <a16:creationId xmlns="" xmlns:a16="http://schemas.microsoft.com/office/drawing/2014/main" id="{338C2023-7709-FA4E-82B3-344C61A157ED}"/>
              </a:ext>
            </a:extLst>
          </p:cNvPr>
          <p:cNvSpPr>
            <a:spLocks noGrp="1"/>
          </p:cNvSpPr>
          <p:nvPr>
            <p:ph type="pic" sz="quarter" idx="32" hasCustomPrompt="1"/>
          </p:nvPr>
        </p:nvSpPr>
        <p:spPr>
          <a:xfrm>
            <a:off x="11992036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 dirty="0"/>
              <a:t>Icon</a:t>
            </a:r>
            <a:endParaRPr lang="ru-RU" dirty="0"/>
          </a:p>
        </p:txBody>
      </p:sp>
      <p:sp>
        <p:nvSpPr>
          <p:cNvPr id="34" name="img_5">
            <a:extLst>
              <a:ext uri="{FF2B5EF4-FFF2-40B4-BE49-F238E27FC236}">
                <a16:creationId xmlns="" xmlns:a16="http://schemas.microsoft.com/office/drawing/2014/main" id="{FEEA7C5F-02DF-494E-A3DD-371DBF79D422}"/>
              </a:ext>
            </a:extLst>
          </p:cNvPr>
          <p:cNvSpPr>
            <a:spLocks noGrp="1"/>
          </p:cNvSpPr>
          <p:nvPr>
            <p:ph type="pic" sz="quarter" idx="33" hasCustomPrompt="1"/>
          </p:nvPr>
        </p:nvSpPr>
        <p:spPr>
          <a:xfrm>
            <a:off x="2475501" y="10830539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35" name="img_4">
            <a:extLst>
              <a:ext uri="{FF2B5EF4-FFF2-40B4-BE49-F238E27FC236}">
                <a16:creationId xmlns="" xmlns:a16="http://schemas.microsoft.com/office/drawing/2014/main" id="{234FC2DF-131A-424E-98BF-B350AB6AFA20}"/>
              </a:ext>
            </a:extLst>
          </p:cNvPr>
          <p:cNvSpPr>
            <a:spLocks noGrp="1"/>
          </p:cNvSpPr>
          <p:nvPr>
            <p:ph type="pic" sz="quarter" idx="34" hasCustomPrompt="1"/>
          </p:nvPr>
        </p:nvSpPr>
        <p:spPr>
          <a:xfrm>
            <a:off x="2475501" y="10092416"/>
            <a:ext cx="432688" cy="433250"/>
          </a:xfrm>
        </p:spPr>
        <p:txBody>
          <a:bodyPr anchor="ctr" anchorCtr="0"/>
          <a:lstStyle>
            <a:lvl1pPr algn="ctr">
              <a:defRPr sz="1600"/>
            </a:lvl1pPr>
          </a:lstStyle>
          <a:p>
            <a:r>
              <a:rPr lang="en-US"/>
              <a:t>Icon</a:t>
            </a:r>
            <a:endParaRPr lang="ru-RU"/>
          </a:p>
        </p:txBody>
      </p:sp>
      <p:sp>
        <p:nvSpPr>
          <p:cNvPr id="29" name="img_3">
            <a:extLst>
              <a:ext uri="{FF2B5EF4-FFF2-40B4-BE49-F238E27FC236}">
                <a16:creationId xmlns="" xmlns:a16="http://schemas.microsoft.com/office/drawing/2014/main" id="{5703AFA8-3BF4-5544-A3BC-2BAD9D5865E5}"/>
              </a:ext>
            </a:extLst>
          </p:cNvPr>
          <p:cNvSpPr>
            <a:spLocks noGrp="1"/>
          </p:cNvSpPr>
          <p:nvPr>
            <p:ph type="pic" sz="quarter" idx="14" hasCustomPrompt="1"/>
          </p:nvPr>
        </p:nvSpPr>
        <p:spPr>
          <a:xfrm>
            <a:off x="15484475" y="1753711"/>
            <a:ext cx="5865814" cy="1227234"/>
          </a:xfrm>
          <a:noFill/>
          <a:ln>
            <a:noFill/>
          </a:ln>
        </p:spPr>
        <p:txBody>
          <a:bodyPr tIns="594000">
            <a:no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</a:t>
            </a:r>
            <a:r>
              <a:rPr lang="en-US"/>
              <a:t> </a:t>
            </a:r>
            <a:r>
              <a:rPr lang="ru-RU"/>
              <a:t>партнёра</a:t>
            </a:r>
            <a:r>
              <a:rPr lang="en-US"/>
              <a:t> </a:t>
            </a:r>
            <a:r>
              <a:rPr lang="ru-RU"/>
              <a:t>или</a:t>
            </a:r>
            <a:r>
              <a:rPr lang="en-US"/>
              <a:t> NDA</a:t>
            </a:r>
            <a:endParaRPr lang="ru-RU"/>
          </a:p>
        </p:txBody>
      </p:sp>
      <p:pic>
        <p:nvPicPr>
          <p:cNvPr id="18" name="img_2">
            <a:extLst>
              <a:ext uri="{FF2B5EF4-FFF2-40B4-BE49-F238E27FC236}">
                <a16:creationId xmlns="" xmlns:a16="http://schemas.microsoft.com/office/drawing/2014/main" id="{AB3E2125-805D-EE4F-87E3-DE74929187B1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3065780" y="1963034"/>
            <a:ext cx="2289465" cy="877368"/>
          </a:xfrm>
          <a:prstGeom prst="rect">
            <a:avLst/>
          </a:prstGeom>
        </p:spPr>
      </p:pic>
      <p:sp>
        <p:nvSpPr>
          <p:cNvPr id="19" name="img_1">
            <a:extLst>
              <a:ext uri="{FF2B5EF4-FFF2-40B4-BE49-F238E27FC236}">
                <a16:creationId xmlns="" xmlns:a16="http://schemas.microsoft.com/office/drawing/2014/main" id="{8D7C290C-5BB6-D14F-95C8-1FAE5375BC9C}"/>
              </a:ext>
            </a:extLst>
          </p:cNvPr>
          <p:cNvSpPr>
            <a:spLocks noGrp="1"/>
          </p:cNvSpPr>
          <p:nvPr>
            <p:ph type="pic" sz="quarter" idx="13" hasCustomPrompt="1"/>
          </p:nvPr>
        </p:nvSpPr>
        <p:spPr>
          <a:xfrm>
            <a:off x="3049652" y="1748278"/>
            <a:ext cx="8763000" cy="1219200"/>
          </a:xfrm>
        </p:spPr>
        <p:txBody>
          <a:bodyPr tIns="594000">
            <a:normAutofit/>
          </a:bodyPr>
          <a:lstStyle>
            <a:lvl1pPr marL="0" indent="0" algn="ctr">
              <a:buFontTx/>
              <a:buNone/>
              <a:defRPr sz="3200" b="0" i="0" baseline="0">
                <a:latin typeface="+mn-lt"/>
                <a:ea typeface="Yandex Sans Text Thin" charset="0"/>
                <a:cs typeface="Yandex Sans Text Thin" charset="0"/>
              </a:defRPr>
            </a:lvl1pPr>
          </a:lstStyle>
          <a:p>
            <a:r>
              <a:rPr lang="ru-RU"/>
              <a:t>Логотип Сервиса</a:t>
            </a:r>
          </a:p>
        </p:txBody>
      </p:sp>
      <p:sp>
        <p:nvSpPr>
          <p:cNvPr id="30" name="text_8">
            <a:extLst>
              <a:ext uri="{FF2B5EF4-FFF2-40B4-BE49-F238E27FC236}">
                <a16:creationId xmlns="" xmlns:a16="http://schemas.microsoft.com/office/drawing/2014/main" id="{3BB70EA8-80F5-E34B-BB07-E65613EA8DDF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2568739" y="10788728"/>
            <a:ext cx="8781461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4" name="text_7">
            <a:extLst>
              <a:ext uri="{FF2B5EF4-FFF2-40B4-BE49-F238E27FC236}">
                <a16:creationId xmlns="" xmlns:a16="http://schemas.microsoft.com/office/drawing/2014/main" id="{189F932A-831C-6E4F-83E8-CFBA348AF3B0}"/>
              </a:ext>
            </a:extLst>
          </p:cNvPr>
          <p:cNvSpPr>
            <a:spLocks noGrp="1"/>
          </p:cNvSpPr>
          <p:nvPr>
            <p:ph type="body" sz="quarter" idx="23" hasCustomPrompt="1"/>
          </p:nvPr>
        </p:nvSpPr>
        <p:spPr>
          <a:xfrm>
            <a:off x="3041607" y="10788728"/>
            <a:ext cx="8418555" cy="720187"/>
          </a:xfrm>
          <a:prstGeom prst="rect">
            <a:avLst/>
          </a:prstGeom>
        </p:spPr>
        <p:txBody>
          <a:bodyPr lIns="0" tIns="684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ru-RU" dirty="0"/>
              <a:t>@</a:t>
            </a:r>
            <a:r>
              <a:rPr lang="en-US" dirty="0"/>
              <a:t>username</a:t>
            </a:r>
          </a:p>
        </p:txBody>
      </p:sp>
      <p:sp>
        <p:nvSpPr>
          <p:cNvPr id="27" name="text_6">
            <a:extLst>
              <a:ext uri="{FF2B5EF4-FFF2-40B4-BE49-F238E27FC236}">
                <a16:creationId xmlns="" xmlns:a16="http://schemas.microsoft.com/office/drawing/2014/main" id="{7207650D-8903-7C4E-9AEE-D86AEB38CAA4}"/>
              </a:ext>
            </a:extLst>
          </p:cNvPr>
          <p:cNvSpPr>
            <a:spLocks noGrp="1"/>
          </p:cNvSpPr>
          <p:nvPr>
            <p:ph type="body" sz="quarter" idx="26" hasCustomPrompt="1"/>
          </p:nvPr>
        </p:nvSpPr>
        <p:spPr>
          <a:xfrm>
            <a:off x="12568741" y="10044472"/>
            <a:ext cx="8781460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login</a:t>
            </a:r>
            <a:r>
              <a:rPr lang="ru-RU" dirty="0" smtClean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0" name="text_5">
            <a:extLst>
              <a:ext uri="{FF2B5EF4-FFF2-40B4-BE49-F238E27FC236}">
                <a16:creationId xmlns="" xmlns:a16="http://schemas.microsoft.com/office/drawing/2014/main" id="{6DE52A79-8184-B048-AE45-4960F2F1B575}"/>
              </a:ext>
            </a:extLst>
          </p:cNvPr>
          <p:cNvSpPr>
            <a:spLocks noGrp="1"/>
          </p:cNvSpPr>
          <p:nvPr>
            <p:ph type="body" sz="quarter" idx="15" hasCustomPrompt="1"/>
          </p:nvPr>
        </p:nvSpPr>
        <p:spPr>
          <a:xfrm>
            <a:off x="3041609" y="10044472"/>
            <a:ext cx="8418554" cy="737030"/>
          </a:xfrm>
          <a:prstGeom prst="rect">
            <a:avLst/>
          </a:prstGeom>
        </p:spPr>
        <p:txBody>
          <a:bodyPr lIns="0" tIns="82800"/>
          <a:lstStyle>
            <a:lvl1pPr marL="0" marR="0" indent="0" algn="l" defTabSz="1828619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 sz="2400">
                <a:latin typeface="+mn-lt"/>
              </a:defRPr>
            </a:lvl1pPr>
          </a:lstStyle>
          <a:p>
            <a:pPr marL="0" marR="0" lvl="0" indent="0" algn="l" defTabSz="1828619" rtl="0" eaLnBrk="1" fontAlgn="auto" latinLnBrk="0" hangingPunct="1">
              <a:lnSpc>
                <a:spcPct val="100000"/>
              </a:lnSpc>
              <a:spcBef>
                <a:spcPts val="2400"/>
              </a:spcBef>
              <a:spcAft>
                <a:spcPts val="240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login</a:t>
            </a:r>
            <a:r>
              <a:rPr lang="ru-RU" dirty="0" smtClean="0"/>
              <a:t>@</a:t>
            </a:r>
            <a:r>
              <a:rPr lang="en-US" dirty="0" err="1"/>
              <a:t>yandex-team.ru</a:t>
            </a:r>
            <a:endParaRPr lang="en-US" dirty="0"/>
          </a:p>
        </p:txBody>
      </p:sp>
      <p:sp>
        <p:nvSpPr>
          <p:cNvPr id="26" name="text_4">
            <a:extLst>
              <a:ext uri="{FF2B5EF4-FFF2-40B4-BE49-F238E27FC236}">
                <a16:creationId xmlns="" xmlns:a16="http://schemas.microsoft.com/office/drawing/2014/main" id="{6A552FD6-ABD1-D64D-9FF6-E553B0A55606}"/>
              </a:ext>
            </a:extLst>
          </p:cNvPr>
          <p:cNvSpPr>
            <a:spLocks noGrp="1"/>
          </p:cNvSpPr>
          <p:nvPr>
            <p:ph type="body" sz="quarter" idx="25" hasCustomPrompt="1"/>
          </p:nvPr>
        </p:nvSpPr>
        <p:spPr>
          <a:xfrm>
            <a:off x="12566751" y="8553438"/>
            <a:ext cx="8783537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12" name="text_3">
            <a:extLst>
              <a:ext uri="{FF2B5EF4-FFF2-40B4-BE49-F238E27FC236}">
                <a16:creationId xmlns="" xmlns:a16="http://schemas.microsoft.com/office/drawing/2014/main" id="{83029A49-DE31-E64A-A86E-7056DB181FD0}"/>
              </a:ext>
            </a:extLst>
          </p:cNvPr>
          <p:cNvSpPr>
            <a:spLocks noGrp="1"/>
          </p:cNvSpPr>
          <p:nvPr>
            <p:ph type="body" sz="quarter" idx="11" hasCustomPrompt="1"/>
          </p:nvPr>
        </p:nvSpPr>
        <p:spPr>
          <a:xfrm>
            <a:off x="3042000" y="8553438"/>
            <a:ext cx="8418163" cy="1125550"/>
          </a:xfrm>
          <a:prstGeom prst="rect">
            <a:avLst/>
          </a:prstGeom>
        </p:spPr>
        <p:txBody>
          <a:bodyPr lIns="0" tIns="0" bIns="0" anchor="t" anchorCtr="0"/>
          <a:lstStyle>
            <a:lvl1pPr>
              <a:spcBef>
                <a:spcPts val="0"/>
              </a:spcBef>
              <a:spcAft>
                <a:spcPts val="0"/>
              </a:spcAft>
              <a:defRPr sz="3200">
                <a:latin typeface="+mn-lt"/>
              </a:defRPr>
            </a:lvl1pPr>
          </a:lstStyle>
          <a:p>
            <a:pPr lvl="0"/>
            <a:r>
              <a:rPr lang="ru-RU" dirty="0"/>
              <a:t>Должность</a:t>
            </a:r>
          </a:p>
        </p:txBody>
      </p:sp>
      <p:sp>
        <p:nvSpPr>
          <p:cNvPr id="25" name="text_2">
            <a:extLst>
              <a:ext uri="{FF2B5EF4-FFF2-40B4-BE49-F238E27FC236}">
                <a16:creationId xmlns="" xmlns:a16="http://schemas.microsoft.com/office/drawing/2014/main" id="{71328253-70E3-5C47-993B-51E50AED8329}"/>
              </a:ext>
            </a:extLst>
          </p:cNvPr>
          <p:cNvSpPr>
            <a:spLocks noGrp="1"/>
          </p:cNvSpPr>
          <p:nvPr>
            <p:ph type="body" sz="quarter" idx="24" hasCustomPrompt="1"/>
          </p:nvPr>
        </p:nvSpPr>
        <p:spPr>
          <a:xfrm>
            <a:off x="12566751" y="7496175"/>
            <a:ext cx="8783537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0" name="text_1">
            <a:extLst>
              <a:ext uri="{FF2B5EF4-FFF2-40B4-BE49-F238E27FC236}">
                <a16:creationId xmlns="" xmlns:a16="http://schemas.microsoft.com/office/drawing/2014/main" id="{C09B87DF-F74F-C84C-8E71-045F945C6962}"/>
              </a:ext>
            </a:extLst>
          </p:cNvPr>
          <p:cNvSpPr>
            <a:spLocks noGrp="1"/>
          </p:cNvSpPr>
          <p:nvPr>
            <p:ph type="body" sz="quarter" idx="10" hasCustomPrompt="1"/>
          </p:nvPr>
        </p:nvSpPr>
        <p:spPr>
          <a:xfrm>
            <a:off x="3044665" y="7496175"/>
            <a:ext cx="8418163" cy="820513"/>
          </a:xfrm>
          <a:prstGeom prst="rect">
            <a:avLst/>
          </a:prstGeom>
        </p:spPr>
        <p:txBody>
          <a:bodyPr lIns="0" tIns="0" bIns="0" anchor="b" anchorCtr="0"/>
          <a:lstStyle>
            <a:lvl1pPr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defRPr sz="3200" b="1" baseline="0">
                <a:latin typeface="+mj-lt"/>
              </a:defRPr>
            </a:lvl1pPr>
          </a:lstStyle>
          <a:p>
            <a:pPr lvl="0"/>
            <a:r>
              <a:rPr lang="ru-RU" dirty="0"/>
              <a:t>Имя и</a:t>
            </a:r>
            <a:r>
              <a:rPr lang="en-US" dirty="0"/>
              <a:t> </a:t>
            </a:r>
            <a:r>
              <a:rPr lang="ru-RU" dirty="0"/>
              <a:t>Фамилия</a:t>
            </a:r>
          </a:p>
        </p:txBody>
      </p:sp>
      <p:sp>
        <p:nvSpPr>
          <p:cNvPr id="16" name="title">
            <a:extLst>
              <a:ext uri="{FF2B5EF4-FFF2-40B4-BE49-F238E27FC236}">
                <a16:creationId xmlns="" xmlns:a16="http://schemas.microsoft.com/office/drawing/2014/main" id="{6B16E7C6-92E3-6843-B9BE-BFA1FBEB698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3042000" y="3477893"/>
            <a:ext cx="18308288" cy="3656332"/>
          </a:xfrm>
        </p:spPr>
        <p:txBody>
          <a:bodyPr tIns="0" bIns="162000" anchor="b" anchorCtr="0"/>
          <a:lstStyle>
            <a:lvl1pPr>
              <a:lnSpc>
                <a:spcPct val="100000"/>
              </a:lnSpc>
              <a:defRPr/>
            </a:lvl1pPr>
          </a:lstStyle>
          <a:p>
            <a:r>
              <a:rPr lang="ru-RU" dirty="0"/>
              <a:t>Спасибо</a:t>
            </a:r>
          </a:p>
        </p:txBody>
      </p:sp>
    </p:spTree>
    <p:extLst>
      <p:ext uri="{BB962C8B-B14F-4D97-AF65-F5344CB8AC3E}">
        <p14:creationId xmlns:p14="http://schemas.microsoft.com/office/powerpoint/2010/main" val="12088387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9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slide_number"/>
          <p:cNvSpPr>
            <a:spLocks noGrp="1"/>
          </p:cNvSpPr>
          <p:nvPr>
            <p:ph type="ftr" sz="quarter" idx="3"/>
          </p:nvPr>
        </p:nvSpPr>
        <p:spPr>
          <a:xfrm>
            <a:off x="1587600" y="12624682"/>
            <a:ext cx="17565588" cy="425274"/>
          </a:xfrm>
          <a:prstGeom prst="rect">
            <a:avLst/>
          </a:prstGeom>
        </p:spPr>
        <p:txBody>
          <a:bodyPr vert="horz" lIns="0" tIns="0" rIns="0" bIns="0" rtlCol="0" anchor="b"/>
          <a:lstStyle>
            <a:lvl1pPr algn="l">
              <a:lnSpc>
                <a:spcPct val="100000"/>
              </a:lnSpc>
              <a:defRPr sz="2000" baseline="0">
                <a:solidFill>
                  <a:schemeClr val="tx1"/>
                </a:solidFill>
                <a:latin typeface="+mn-lt"/>
              </a:defRPr>
            </a:lvl1pPr>
          </a:lstStyle>
          <a:p>
            <a:endParaRPr lang="ru-RU" dirty="0"/>
          </a:p>
        </p:txBody>
      </p:sp>
      <p:sp>
        <p:nvSpPr>
          <p:cNvPr id="6" name="footnote"/>
          <p:cNvSpPr>
            <a:spLocks noGrp="1"/>
          </p:cNvSpPr>
          <p:nvPr>
            <p:ph type="sldNum" sz="quarter" idx="4"/>
          </p:nvPr>
        </p:nvSpPr>
        <p:spPr>
          <a:xfrm>
            <a:off x="21718588" y="12621150"/>
            <a:ext cx="1093787" cy="441707"/>
          </a:xfrm>
          <a:prstGeom prst="rect">
            <a:avLst/>
          </a:prstGeom>
        </p:spPr>
        <p:txBody>
          <a:bodyPr vert="horz" lIns="0" tIns="72000" rIns="0" bIns="0" rtlCol="0" anchor="ctr"/>
          <a:lstStyle>
            <a:lvl1pPr algn="r">
              <a:defRPr sz="2400">
                <a:solidFill>
                  <a:schemeClr val="tx1"/>
                </a:solidFill>
                <a:latin typeface="+mn-lt"/>
              </a:defRPr>
            </a:lvl1pPr>
          </a:lstStyle>
          <a:p>
            <a:fld id="{741C03D3-FA44-40EC-9A21-1FC4FEA3E22E}" type="slidenum">
              <a:rPr lang="ru-RU" smtClean="0"/>
              <a:pPr/>
              <a:t>‹#›</a:t>
            </a:fld>
            <a:endParaRPr lang="ru-RU" dirty="0"/>
          </a:p>
        </p:txBody>
      </p:sp>
      <p:sp>
        <p:nvSpPr>
          <p:cNvPr id="7" name="text"/>
          <p:cNvSpPr>
            <a:spLocks noGrp="1"/>
          </p:cNvSpPr>
          <p:nvPr>
            <p:ph type="body" idx="1"/>
          </p:nvPr>
        </p:nvSpPr>
        <p:spPr>
          <a:xfrm>
            <a:off x="1587600" y="3431440"/>
            <a:ext cx="21224775" cy="8817710"/>
          </a:xfrm>
          <a:prstGeom prst="rect">
            <a:avLst/>
          </a:prstGeom>
        </p:spPr>
        <p:txBody>
          <a:bodyPr vert="horz" lIns="0" tIns="0" rIns="0" bIns="0" rtlCol="0">
            <a:noAutofit/>
          </a:bodyPr>
          <a:lstStyle/>
          <a:p>
            <a:pPr lvl="0"/>
            <a:r>
              <a:rPr lang="ru-RU" dirty="0"/>
              <a:t>Образец текста</a:t>
            </a:r>
          </a:p>
          <a:p>
            <a:pPr lvl="0"/>
            <a:endParaRPr lang="ru-RU" dirty="0"/>
          </a:p>
          <a:p>
            <a:pPr lvl="1"/>
            <a:r>
              <a:rPr lang="ru-RU" dirty="0"/>
              <a:t>Ключевая мысль</a:t>
            </a:r>
          </a:p>
          <a:p>
            <a:pPr lvl="1"/>
            <a:endParaRPr lang="ru-RU" dirty="0"/>
          </a:p>
          <a:p>
            <a:pPr lvl="2"/>
            <a:r>
              <a:rPr lang="ru-RU" dirty="0"/>
              <a:t>Маркированный список</a:t>
            </a:r>
          </a:p>
          <a:p>
            <a:pPr lvl="2"/>
            <a:endParaRPr lang="ru-RU" dirty="0"/>
          </a:p>
          <a:p>
            <a:pPr lvl="3"/>
            <a:r>
              <a:rPr lang="ru-RU" dirty="0"/>
              <a:t>Нумерованный список</a:t>
            </a:r>
          </a:p>
          <a:p>
            <a:pPr lvl="3"/>
            <a:endParaRPr lang="ru-RU" dirty="0"/>
          </a:p>
          <a:p>
            <a:pPr lvl="4"/>
            <a:r>
              <a:rPr lang="ru-RU" dirty="0"/>
              <a:t>Образец текста</a:t>
            </a:r>
          </a:p>
        </p:txBody>
      </p:sp>
      <p:sp>
        <p:nvSpPr>
          <p:cNvPr id="4" name="title"/>
          <p:cNvSpPr>
            <a:spLocks noGrp="1"/>
          </p:cNvSpPr>
          <p:nvPr>
            <p:ph type="title"/>
          </p:nvPr>
        </p:nvSpPr>
        <p:spPr>
          <a:xfrm>
            <a:off x="1587600" y="547141"/>
            <a:ext cx="21232812" cy="2554323"/>
          </a:xfrm>
          <a:prstGeom prst="rect">
            <a:avLst/>
          </a:prstGeom>
        </p:spPr>
        <p:txBody>
          <a:bodyPr vert="horz" lIns="0" tIns="198000" rIns="0" bIns="0" rtlCol="0" anchor="t">
            <a:noAutofit/>
          </a:bodyPr>
          <a:lstStyle/>
          <a:p>
            <a:r>
              <a:rPr lang="ru-RU" dirty="0"/>
              <a:t>Образец </a:t>
            </a:r>
            <a:br>
              <a:rPr lang="ru-RU" dirty="0"/>
            </a:br>
            <a:r>
              <a:rPr lang="ru-RU" dirty="0"/>
              <a:t>заголовка</a:t>
            </a:r>
          </a:p>
        </p:txBody>
      </p:sp>
    </p:spTree>
    <p:extLst>
      <p:ext uri="{BB962C8B-B14F-4D97-AF65-F5344CB8AC3E}">
        <p14:creationId xmlns:p14="http://schemas.microsoft.com/office/powerpoint/2010/main" val="376577714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867" r:id="rId1"/>
    <p:sldLayoutId id="2147483870" r:id="rId2"/>
    <p:sldLayoutId id="2147483872" r:id="rId3"/>
    <p:sldLayoutId id="2147483873" r:id="rId4"/>
    <p:sldLayoutId id="2147483865" r:id="rId5"/>
    <p:sldLayoutId id="2147483866" r:id="rId6"/>
    <p:sldLayoutId id="2147483874" r:id="rId7"/>
    <p:sldLayoutId id="2147483876" r:id="rId8"/>
  </p:sldLayoutIdLst>
  <p:hf hdr="0" dt="0"/>
  <p:txStyles>
    <p:titleStyle>
      <a:lvl1pPr marL="0" algn="l" defTabSz="1828619" rtl="0" eaLnBrk="1" latinLnBrk="0" hangingPunct="1">
        <a:lnSpc>
          <a:spcPct val="100000"/>
        </a:lnSpc>
        <a:spcBef>
          <a:spcPct val="0"/>
        </a:spcBef>
        <a:buNone/>
        <a:defRPr sz="7200" b="1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20000" indent="-719964" algn="l" defTabSz="1907905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Clr>
          <a:schemeClr val="bg2"/>
        </a:buClr>
        <a:buSzPct val="120000"/>
        <a:buFont typeface="Arial Unicode MS" panose="020B0604020202020204" pitchFamily="34" charset="-128"/>
        <a:buChar char="▎"/>
        <a:defRPr sz="3200" b="1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SzPct val="150000"/>
        <a:buFont typeface="Arial" panose="020B0604020202020204" pitchFamily="34" charset="0"/>
        <a:buChar char="›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3pPr>
      <a:lvl4pPr marL="720000" indent="-715963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 typeface="+mj-lt"/>
        <a:buAutoNum type="arabicPeriod"/>
        <a:tabLst/>
        <a:defRPr sz="3200" kern="1200">
          <a:solidFill>
            <a:schemeClr val="tx1"/>
          </a:solidFill>
          <a:latin typeface="+mn-lt"/>
          <a:ea typeface="+mn-ea"/>
          <a:cs typeface="+mn-cs"/>
        </a:defRPr>
      </a:lvl4pPr>
      <a:lvl5pPr marL="0" indent="0" algn="l" defTabSz="1828619" rtl="0" eaLnBrk="1" latinLnBrk="0" hangingPunct="1">
        <a:lnSpc>
          <a:spcPct val="100000"/>
        </a:lnSpc>
        <a:spcBef>
          <a:spcPts val="0"/>
        </a:spcBef>
        <a:spcAft>
          <a:spcPts val="600"/>
        </a:spcAft>
        <a:buFontTx/>
        <a:buNone/>
        <a:defRPr sz="32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5028699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943007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857315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771623" indent="-457155" algn="l" defTabSz="1828619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1pPr>
      <a:lvl2pPr marL="914308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2pPr>
      <a:lvl3pPr marL="1828619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3pPr>
      <a:lvl4pPr marL="274292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4pPr>
      <a:lvl5pPr marL="3657235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5pPr>
      <a:lvl6pPr marL="4571543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6pPr>
      <a:lvl7pPr marL="5485852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7pPr>
      <a:lvl8pPr marL="6400160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8pPr>
      <a:lvl9pPr marL="7314467" algn="l" defTabSz="1828619" rtl="0" eaLnBrk="1" latinLnBrk="0" hangingPunct="1">
        <a:defRPr sz="36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6762">
          <p15:clr>
            <a:srgbClr val="F26B43"/>
          </p15:clr>
        </p15:guide>
        <p15:guide id="2" pos="6531">
          <p15:clr>
            <a:srgbClr val="F26B43"/>
          </p15:clr>
        </p15:guide>
        <p15:guide id="3" pos="6298">
          <p15:clr>
            <a:srgbClr val="F26B43"/>
          </p15:clr>
        </p15:guide>
        <p15:guide id="4" pos="6067">
          <p15:clr>
            <a:srgbClr val="F26B43"/>
          </p15:clr>
        </p15:guide>
        <p15:guide id="5" pos="5834">
          <p15:clr>
            <a:srgbClr val="F26B43"/>
          </p15:clr>
        </p15:guide>
        <p15:guide id="6" pos="5603">
          <p15:clr>
            <a:srgbClr val="F26B43"/>
          </p15:clr>
        </p15:guide>
        <p15:guide id="8" pos="5148">
          <p15:clr>
            <a:srgbClr val="F26B43"/>
          </p15:clr>
        </p15:guide>
        <p15:guide id="9" pos="4915">
          <p15:clr>
            <a:srgbClr val="F26B43"/>
          </p15:clr>
        </p15:guide>
        <p15:guide id="10" pos="4682">
          <p15:clr>
            <a:srgbClr val="F26B43"/>
          </p15:clr>
        </p15:guide>
        <p15:guide id="11" pos="4451">
          <p15:clr>
            <a:srgbClr val="F26B43"/>
          </p15:clr>
        </p15:guide>
        <p15:guide id="12" pos="4218">
          <p15:clr>
            <a:srgbClr val="F26B43"/>
          </p15:clr>
        </p15:guide>
        <p15:guide id="13" pos="3763">
          <p15:clr>
            <a:srgbClr val="F26B43"/>
          </p15:clr>
        </p15:guide>
        <p15:guide id="14" pos="3994">
          <p15:clr>
            <a:srgbClr val="F26B43"/>
          </p15:clr>
        </p15:guide>
        <p15:guide id="15" pos="3530">
          <p15:clr>
            <a:srgbClr val="F26B43"/>
          </p15:clr>
        </p15:guide>
        <p15:guide id="16" pos="3299">
          <p15:clr>
            <a:srgbClr val="F26B43"/>
          </p15:clr>
        </p15:guide>
        <p15:guide id="17" pos="2835">
          <p15:clr>
            <a:srgbClr val="F26B43"/>
          </p15:clr>
        </p15:guide>
        <p15:guide id="19" pos="2611">
          <p15:clr>
            <a:srgbClr val="F26B43"/>
          </p15:clr>
        </p15:guide>
        <p15:guide id="20" pos="2378">
          <p15:clr>
            <a:srgbClr val="F26B43"/>
          </p15:clr>
        </p15:guide>
        <p15:guide id="21" pos="2147">
          <p15:clr>
            <a:srgbClr val="F26B43"/>
          </p15:clr>
        </p15:guide>
        <p15:guide id="25" pos="6986">
          <p15:clr>
            <a:srgbClr val="F26B43"/>
          </p15:clr>
        </p15:guide>
        <p15:guide id="27" pos="7219">
          <p15:clr>
            <a:srgbClr val="F26B43"/>
          </p15:clr>
        </p15:guide>
        <p15:guide id="29" pos="7913">
          <p15:clr>
            <a:srgbClr val="F26B43"/>
          </p15:clr>
        </p15:guide>
        <p15:guide id="30" pos="8146">
          <p15:clr>
            <a:srgbClr val="F26B43"/>
          </p15:clr>
        </p15:guide>
        <p15:guide id="31" pos="8372">
          <p15:clr>
            <a:srgbClr val="F26B43"/>
          </p15:clr>
        </p15:guide>
        <p15:guide id="32" pos="8602">
          <p15:clr>
            <a:srgbClr val="F26B43"/>
          </p15:clr>
        </p15:guide>
        <p15:guide id="33" pos="9529">
          <p15:clr>
            <a:srgbClr val="F26B43"/>
          </p15:clr>
        </p15:guide>
        <p15:guide id="34" pos="8834">
          <p15:clr>
            <a:srgbClr val="F26B43"/>
          </p15:clr>
        </p15:guide>
        <p15:guide id="35" pos="9754">
          <p15:clr>
            <a:srgbClr val="F26B43"/>
          </p15:clr>
        </p15:guide>
        <p15:guide id="36" pos="10681">
          <p15:clr>
            <a:srgbClr val="F26B43"/>
          </p15:clr>
        </p15:guide>
        <p15:guide id="38" pos="10218">
          <p15:clr>
            <a:srgbClr val="F26B43"/>
          </p15:clr>
        </p15:guide>
        <p15:guide id="39" pos="12522">
          <p15:clr>
            <a:srgbClr val="F26B43"/>
          </p15:clr>
        </p15:guide>
        <p15:guide id="40" pos="10450">
          <p15:clr>
            <a:srgbClr val="F26B43"/>
          </p15:clr>
        </p15:guide>
        <p15:guide id="41" pos="10909" userDrawn="1">
          <p15:clr>
            <a:srgbClr val="F26B43"/>
          </p15:clr>
        </p15:guide>
        <p15:guide id="42" pos="11138">
          <p15:clr>
            <a:srgbClr val="F26B43"/>
          </p15:clr>
        </p15:guide>
        <p15:guide id="44" pos="11370">
          <p15:clr>
            <a:srgbClr val="F26B43"/>
          </p15:clr>
        </p15:guide>
        <p15:guide id="45" pos="11602">
          <p15:clr>
            <a:srgbClr val="F26B43"/>
          </p15:clr>
        </p15:guide>
        <p15:guide id="47" pos="11833">
          <p15:clr>
            <a:srgbClr val="F26B43"/>
          </p15:clr>
        </p15:guide>
        <p15:guide id="48" orient="horz" pos="4260">
          <p15:clr>
            <a:srgbClr val="F26B43"/>
          </p15:clr>
        </p15:guide>
        <p15:guide id="49" orient="horz" pos="4027">
          <p15:clr>
            <a:srgbClr val="F26B43"/>
          </p15:clr>
        </p15:guide>
        <p15:guide id="50" orient="horz" pos="3796" userDrawn="1">
          <p15:clr>
            <a:srgbClr val="F26B43"/>
          </p15:clr>
        </p15:guide>
        <p15:guide id="51" orient="horz" pos="3107" userDrawn="1">
          <p15:clr>
            <a:srgbClr val="F26B43"/>
          </p15:clr>
        </p15:guide>
        <p15:guide id="52" orient="horz" pos="2875" userDrawn="1">
          <p15:clr>
            <a:srgbClr val="F26B43"/>
          </p15:clr>
        </p15:guide>
        <p15:guide id="53" orient="horz" pos="2641">
          <p15:clr>
            <a:srgbClr val="F26B43"/>
          </p15:clr>
        </p15:guide>
        <p15:guide id="54" orient="horz" pos="2408" userDrawn="1">
          <p15:clr>
            <a:srgbClr val="F26B43"/>
          </p15:clr>
        </p15:guide>
        <p15:guide id="57" orient="horz" pos="1723">
          <p15:clr>
            <a:srgbClr val="F26B43"/>
          </p15:clr>
        </p15:guide>
        <p15:guide id="62" orient="horz" pos="4494">
          <p15:clr>
            <a:srgbClr val="F26B43"/>
          </p15:clr>
        </p15:guide>
        <p15:guide id="63" orient="horz" pos="4722">
          <p15:clr>
            <a:srgbClr val="F26B43"/>
          </p15:clr>
        </p15:guide>
        <p15:guide id="64" orient="horz" pos="5179">
          <p15:clr>
            <a:srgbClr val="F26B43"/>
          </p15:clr>
        </p15:guide>
        <p15:guide id="65" orient="horz" pos="5412">
          <p15:clr>
            <a:srgbClr val="F26B43"/>
          </p15:clr>
        </p15:guide>
        <p15:guide id="66" orient="horz" pos="5635" userDrawn="1">
          <p15:clr>
            <a:srgbClr val="F26B43"/>
          </p15:clr>
        </p15:guide>
        <p15:guide id="67" orient="horz" pos="5874">
          <p15:clr>
            <a:srgbClr val="F26B43"/>
          </p15:clr>
        </p15:guide>
        <p15:guide id="68" orient="horz" pos="6097">
          <p15:clr>
            <a:srgbClr val="F26B43"/>
          </p15:clr>
        </p15:guide>
        <p15:guide id="69" orient="horz" pos="6331">
          <p15:clr>
            <a:srgbClr val="F26B43"/>
          </p15:clr>
        </p15:guide>
        <p15:guide id="70" orient="horz" pos="6564">
          <p15:clr>
            <a:srgbClr val="F26B43"/>
          </p15:clr>
        </p15:guide>
        <p15:guide id="71" orient="horz" pos="6792">
          <p15:clr>
            <a:srgbClr val="F26B43"/>
          </p15:clr>
        </p15:guide>
        <p15:guide id="72" orient="horz" pos="7483">
          <p15:clr>
            <a:srgbClr val="F26B43"/>
          </p15:clr>
        </p15:guide>
        <p15:guide id="73" orient="horz" pos="7254">
          <p15:clr>
            <a:srgbClr val="F26B43"/>
          </p15:clr>
        </p15:guide>
        <p15:guide id="74" orient="horz" pos="7026">
          <p15:clr>
            <a:srgbClr val="F26B43"/>
          </p15:clr>
        </p15:guide>
        <p15:guide id="75" pos="7450">
          <p15:clr>
            <a:srgbClr val="F26B43"/>
          </p15:clr>
        </p15:guide>
        <p15:guide id="76" orient="horz" pos="3559">
          <p15:clr>
            <a:srgbClr val="F26B43"/>
          </p15:clr>
        </p15:guide>
        <p15:guide id="77" orient="horz" pos="3338" userDrawn="1">
          <p15:clr>
            <a:srgbClr val="F26B43"/>
          </p15:clr>
        </p15:guide>
        <p15:guide id="78" orient="horz" pos="4945">
          <p15:clr>
            <a:srgbClr val="F26B43"/>
          </p15:clr>
        </p15:guide>
        <p15:guide id="79" pos="1912" userDrawn="1">
          <p15:clr>
            <a:srgbClr val="F26B43"/>
          </p15:clr>
        </p15:guide>
        <p15:guide id="80" pos="1681" userDrawn="1">
          <p15:clr>
            <a:srgbClr val="F26B43"/>
          </p15:clr>
        </p15:guide>
        <p15:guide id="81" pos="1450">
          <p15:clr>
            <a:srgbClr val="F26B43"/>
          </p15:clr>
        </p15:guide>
        <p15:guide id="87" pos="12065">
          <p15:clr>
            <a:srgbClr val="F26B43"/>
          </p15:clr>
        </p15:guide>
        <p15:guide id="89" pos="12754">
          <p15:clr>
            <a:srgbClr val="F26B43"/>
          </p15:clr>
        </p15:guide>
        <p15:guide id="90" pos="12985">
          <p15:clr>
            <a:srgbClr val="F26B43"/>
          </p15:clr>
        </p15:guide>
        <p15:guide id="92" pos="13217">
          <p15:clr>
            <a:srgbClr val="F26B43"/>
          </p15:clr>
        </p15:guide>
        <p15:guide id="93" orient="horz" pos="793">
          <p15:clr>
            <a:srgbClr val="F26B43"/>
          </p15:clr>
        </p15:guide>
        <p15:guide id="94" pos="13449">
          <p15:clr>
            <a:srgbClr val="F26B43"/>
          </p15:clr>
        </p15:guide>
        <p15:guide id="95" pos="13681">
          <p15:clr>
            <a:srgbClr val="F26B43"/>
          </p15:clr>
        </p15:guide>
        <p15:guide id="96" pos="13906">
          <p15:clr>
            <a:srgbClr val="F26B43"/>
          </p15:clr>
        </p15:guide>
        <p15:guide id="97" pos="14141">
          <p15:clr>
            <a:srgbClr val="F26B43"/>
          </p15:clr>
        </p15:guide>
        <p15:guide id="101" pos="9066">
          <p15:clr>
            <a:srgbClr val="F26B43"/>
          </p15:clr>
        </p15:guide>
        <p15:guide id="102" pos="9298">
          <p15:clr>
            <a:srgbClr val="F26B43"/>
          </p15:clr>
        </p15:guide>
        <p15:guide id="104" orient="horz" pos="1261">
          <p15:clr>
            <a:srgbClr val="F26B43"/>
          </p15:clr>
        </p15:guide>
        <p15:guide id="108" orient="horz" pos="7716">
          <p15:clr>
            <a:srgbClr val="F26B43"/>
          </p15:clr>
        </p15:guide>
        <p15:guide id="109" orient="horz" pos="1027">
          <p15:clr>
            <a:srgbClr val="F26B43"/>
          </p15:clr>
        </p15:guide>
        <p15:guide id="111" orient="horz" pos="1494">
          <p15:clr>
            <a:srgbClr val="F26B43"/>
          </p15:clr>
        </p15:guide>
        <p15:guide id="112" pos="1226">
          <p15:clr>
            <a:srgbClr val="F26B43"/>
          </p15:clr>
        </p15:guide>
        <p15:guide id="113" pos="995">
          <p15:clr>
            <a:srgbClr val="F26B43"/>
          </p15:clr>
        </p15:guide>
        <p15:guide id="118" orient="horz" pos="2177" userDrawn="1">
          <p15:clr>
            <a:srgbClr val="F26B43"/>
          </p15:clr>
        </p15:guide>
        <p15:guide id="122" pos="14370">
          <p15:clr>
            <a:srgbClr val="F26B43"/>
          </p15:clr>
        </p15:guide>
        <p15:guide id="123" orient="horz" pos="571">
          <p15:clr>
            <a:srgbClr val="F26B43"/>
          </p15:clr>
        </p15:guide>
        <p15:guide id="124" orient="horz" pos="8178">
          <p15:clr>
            <a:srgbClr val="F26B43"/>
          </p15:clr>
        </p15:guide>
        <p15:guide id="125" orient="horz" pos="7946" userDrawn="1">
          <p15:clr>
            <a:srgbClr val="F26B43"/>
          </p15:clr>
        </p15:guide>
        <p15:guide id="126" orient="horz" pos="1955" userDrawn="1">
          <p15:clr>
            <a:srgbClr val="F26B43"/>
          </p15:clr>
        </p15:guide>
      </p15:sldGuideLst>
    </p:ext>
  </p:extLst>
</p:sldMaster>
</file>

<file path=ppt/theme/theme1.xml><?xml version="1.0" encoding="utf-8"?>
<a:theme xmlns:a="http://schemas.openxmlformats.org/drawingml/2006/main" name="Yandex">
  <a:themeElements>
    <a:clrScheme name="Yandex Color">
      <a:dk1>
        <a:srgbClr val="000000"/>
      </a:dk1>
      <a:lt1>
        <a:srgbClr val="FFFFFF"/>
      </a:lt1>
      <a:dk2>
        <a:srgbClr val="FF3333"/>
      </a:dk2>
      <a:lt2>
        <a:srgbClr val="FFCC00"/>
      </a:lt2>
      <a:accent1>
        <a:srgbClr val="0077FF"/>
      </a:accent1>
      <a:accent2>
        <a:srgbClr val="23B324"/>
      </a:accent2>
      <a:accent3>
        <a:srgbClr val="6838CF"/>
      </a:accent3>
      <a:accent4>
        <a:srgbClr val="5DCEF9"/>
      </a:accent4>
      <a:accent5>
        <a:srgbClr val="C62CD0"/>
      </a:accent5>
      <a:accent6>
        <a:srgbClr val="FF9A00"/>
      </a:accent6>
      <a:hlink>
        <a:srgbClr val="000000"/>
      </a:hlink>
      <a:folHlink>
        <a:srgbClr val="000000"/>
      </a:folHlink>
    </a:clrScheme>
    <a:fontScheme name="Arial">
      <a:maj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ajorFont>
      <a:minorFont>
        <a:latin typeface="Arial" panose="020B0604020202020204"/>
        <a:ea typeface=""/>
        <a:cs typeface=""/>
        <a:font script="Jpan" typeface="ＭＳ Ｐゴシック"/>
        <a:font script="Hang" typeface="굴림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Тема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chemeClr val="bg2"/>
        </a:solidFill>
        <a:ln w="19050">
          <a:solidFill>
            <a:schemeClr val="bg2"/>
          </a:solidFill>
        </a:ln>
        <a:effectLst/>
      </a:spPr>
      <a:bodyPr lIns="90000" tIns="216000" rIns="90000" bIns="216000" rtlCol="0" anchor="ctr" anchorCtr="0"/>
      <a:lstStyle>
        <a:defPPr algn="ctr">
          <a:lnSpc>
            <a:spcPct val="90000"/>
          </a:lnSpc>
          <a:defRPr sz="3200" dirty="0">
            <a:ln w="0"/>
            <a:solidFill>
              <a:schemeClr val="tx1"/>
            </a:solidFill>
          </a:defRPr>
        </a:defPPr>
      </a:lstStyle>
      <a:style>
        <a:lnRef idx="2">
          <a:schemeClr val="accent1">
            <a:shade val="50000"/>
          </a:schemeClr>
        </a:lnRef>
        <a:fillRef idx="1">
          <a:schemeClr val="accent1"/>
        </a:fillRef>
        <a:effectRef idx="0">
          <a:schemeClr val="accent1"/>
        </a:effectRef>
        <a:fontRef idx="minor">
          <a:schemeClr val="lt1"/>
        </a:fontRef>
      </a:style>
    </a:spDef>
    <a:lnDef>
      <a:spPr>
        <a:ln w="19050" cmpd="sng">
          <a:solidFill>
            <a:schemeClr val="tx1"/>
          </a:solidFill>
          <a:prstDash val="solid"/>
          <a:headEnd type="none" w="lg" len="med"/>
          <a:tailEnd type="none" w="lg" len="med"/>
        </a:ln>
      </a:spPr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  <a:txDef>
      <a:spPr>
        <a:noFill/>
      </a:spPr>
      <a:bodyPr wrap="square" lIns="0" tIns="0" rIns="0" bIns="0" rtlCol="0">
        <a:noAutofit/>
      </a:bodyPr>
      <a:lstStyle>
        <a:defPPr algn="l">
          <a:defRPr sz="3200" dirty="0" err="1" smtClean="0">
            <a:solidFill>
              <a:sysClr val="windowText" lastClr="000000"/>
            </a:solidFill>
          </a:defRPr>
        </a:defPPr>
      </a:lstStyle>
    </a:txDef>
  </a:objectDefaults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Тема Offic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Yu Gothic Light"/>
        <a:font script="Hang" typeface="맑은 고딕"/>
        <a:font script="Hans" typeface="DengXian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Yu Gothic"/>
        <a:font script="Hang" typeface="맑은 고딕"/>
        <a:font script="Hans" typeface="DengXian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76750</TotalTime>
  <Words>0</Words>
  <Application>Microsoft Office PowerPoint</Application>
  <PresentationFormat>Произвольный</PresentationFormat>
  <Paragraphs>0</Paragraphs>
  <Slides>0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0</vt:i4>
      </vt:variant>
    </vt:vector>
  </HeadingPairs>
  <TitlesOfParts>
    <vt:vector size="7" baseType="lpstr">
      <vt:lpstr>Arial Unicode MS</vt:lpstr>
      <vt:lpstr>.AppleSystemUIFont</vt:lpstr>
      <vt:lpstr>Arial</vt:lpstr>
      <vt:lpstr>Calibri</vt:lpstr>
      <vt:lpstr>Yandex Sans Text Light</vt:lpstr>
      <vt:lpstr>Yandex Sans Text Thin</vt:lpstr>
      <vt:lpstr>Yandex</vt:lpstr>
    </vt:vector>
  </TitlesOfParts>
  <Manager>Maria Kutuzova</Manager>
  <Company>Yandex</Company>
  <LinksUpToDate>false</LinksUpToDate>
  <SharedDoc>false</SharedDoc>
  <HyperlinkBase/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subject>show_YST</dc:subject>
  <dc:creator>presentation</dc:creator>
  <cp:keywords/>
  <dc:description/>
  <cp:lastModifiedBy>Valeriya Puglachenko</cp:lastModifiedBy>
  <cp:revision>1747</cp:revision>
  <dcterms:created xsi:type="dcterms:W3CDTF">2014-09-09T08:22:07Z</dcterms:created>
  <dcterms:modified xsi:type="dcterms:W3CDTF">2019-05-20T10:25:56Z</dcterms:modified>
  <cp:category>presentation technology</cp:category>
</cp:coreProperties>
</file>