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9" r:id="rId1"/>
  </p:sldMasterIdLst>
  <p:notesMasterIdLst>
    <p:notesMasterId r:id="rId2"/>
  </p:notesMasterIdLst>
  <p:handoutMasterIdLst>
    <p:handoutMasterId r:id="rId3"/>
  </p:handoutMasterIdLst>
  <p:sldSz cx="24382413" cy="13716000"/>
  <p:notesSz cx="6858000" cy="9144000"/>
  <p:defaultTextStyle>
    <a:defPPr>
      <a:defRPr lang="ru-RU"/>
    </a:defPPr>
    <a:lvl1pPr marL="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9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59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893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189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48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784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08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37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a Zhuravlova" initials="" lastIdx="10" clrIdx="0"/>
  <p:cmAuthor id="1" name="tat.gratcheva@live.com" initials="t" lastIdx="8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33"/>
    <a:srgbClr val="00B341"/>
    <a:srgbClr val="1BA560"/>
    <a:srgbClr val="23B324"/>
    <a:srgbClr val="4A78BC"/>
    <a:srgbClr val="003264"/>
    <a:srgbClr val="FE8C00"/>
    <a:srgbClr val="5BCD9D"/>
    <a:srgbClr val="356767"/>
    <a:srgbClr val="8FD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6938" autoAdjust="0"/>
    <p:restoredTop sz="94118" autoAdjust="0"/>
  </p:normalViewPr>
  <p:slideViewPr>
    <p:cSldViewPr snapToGrid="0">
      <p:cViewPr varScale="1">
        <p:scale>
          <a:sx n="49" d="100"/>
          <a:sy n="49" d="100"/>
        </p:scale>
        <p:origin x="768" y="78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111" d="100"/>
          <a:sy n="111" d="100"/>
        </p:scale>
        <p:origin x="4352" y="200"/>
      </p:cViewPr>
      <p:guideLst/>
    </p:cSldViewPr>
  </p:notes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C5C60-F37A-814E-99F6-3C775637DBC0}" type="datetimeFigureOut">
              <a:rPr lang="ru-RU" smtClean="0"/>
              <a:t>23.07.19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BC657-1F7B-DB4E-9001-D45F13547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87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A324-014D-41B7-8E83-ECE8F197A959}" type="datetimeFigureOut">
              <a:rPr lang="ru-RU" smtClean="0"/>
              <a:t>23.07.19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97F6-5F69-4798-869B-9B0266F8F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1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042001" y="10061096"/>
            <a:ext cx="18308288" cy="1818167"/>
          </a:xfrm>
        </p:spPr>
        <p:txBody>
          <a:bodyPr lIns="0" tIns="0" rIns="0" bIns="251999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latin typeface="+mn-lt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15" name="title">
            <a:extLst>
              <a:ext uri="{FF2B5EF4-FFF2-40B4-BE49-F238E27FC236}">
                <a16:creationId xmlns:a16="http://schemas.microsoft.com/office/drawing/2014/main" xmlns="" id="{6D50639F-F59F-B746-A68D-63C278D476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2718" y="3831168"/>
            <a:ext cx="18308288" cy="5493808"/>
          </a:xfrm>
        </p:spPr>
        <p:txBody>
          <a:bodyPr vert="horz" tIns="216000" rIns="0" anchor="ctr" anchorCtr="0">
            <a:noAutofit/>
          </a:bodyPr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600">
                <a:latin typeface="+mj-lt"/>
              </a:defRPr>
            </a:lvl1pPr>
          </a:lstStyle>
          <a:p>
            <a:r>
              <a:rPr lang="ru-RU" dirty="0"/>
              <a:t>Заголовок презентации</a:t>
            </a:r>
            <a:endParaRPr lang="en-US" dirty="0"/>
          </a:p>
        </p:txBody>
      </p:sp>
      <p:sp>
        <p:nvSpPr>
          <p:cNvPr id="35" name="img_3">
            <a:extLst>
              <a:ext uri="{FF2B5EF4-FFF2-40B4-BE49-F238E27FC236}">
                <a16:creationId xmlns:a16="http://schemas.microsoft.com/office/drawing/2014/main" xmlns="" id="{48D1D383-E3AC-5F4C-BB7C-F076B9B83E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33" name="img_2">
            <a:extLst>
              <a:ext uri="{FF2B5EF4-FFF2-40B4-BE49-F238E27FC236}">
                <a16:creationId xmlns:a16="http://schemas.microsoft.com/office/drawing/2014/main" xmlns="" id="{6AD2487E-ADA1-114F-B592-8318F05832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34" name="img_1">
            <a:extLst>
              <a:ext uri="{FF2B5EF4-FFF2-40B4-BE49-F238E27FC236}">
                <a16:creationId xmlns:a16="http://schemas.microsoft.com/office/drawing/2014/main" xmlns="" id="{79352FF1-22B2-114D-B504-DB00F440C2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105360448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emplat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1" name="footnote">
            <a:extLst>
              <a:ext uri="{FF2B5EF4-FFF2-40B4-BE49-F238E27FC236}">
                <a16:creationId xmlns:a16="http://schemas.microsoft.com/office/drawing/2014/main" xmlns="" id="{3FB5C8A9-5292-A041-BBCB-2FB9FB2275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ext_2">
            <a:extLst>
              <a:ext uri="{FF2B5EF4-FFF2-40B4-BE49-F238E27FC236}">
                <a16:creationId xmlns:a16="http://schemas.microsoft.com/office/drawing/2014/main" xmlns="" id="{C8C5F6DC-113E-994D-A70F-ED1227E2D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grpSp>
        <p:nvGrpSpPr>
          <p:cNvPr id="6" name="legend_1"/>
          <p:cNvGrpSpPr/>
          <p:nvPr userDrawn="1"/>
        </p:nvGrpSpPr>
        <p:grpSpPr>
          <a:xfrm>
            <a:off x="16417063" y="8132221"/>
            <a:ext cx="2669172" cy="412045"/>
            <a:chOff x="16417063" y="8132221"/>
            <a:chExt cx="2669172" cy="412045"/>
          </a:xfrm>
        </p:grpSpPr>
        <p:sp>
          <p:nvSpPr>
            <p:cNvPr id="22" name="textbox_2">
              <a:extLst>
                <a:ext uri="{FF2B5EF4-FFF2-40B4-BE49-F238E27FC236}">
                  <a16:creationId xmlns:a16="http://schemas.microsoft.com/office/drawing/2014/main" xmlns="" id="{6CAF73AF-F2FA-234F-A101-C37D898B04CF}"/>
                </a:ext>
              </a:extLst>
            </p:cNvPr>
            <p:cNvSpPr txBox="1"/>
            <p:nvPr userDrawn="1"/>
          </p:nvSpPr>
          <p:spPr>
            <a:xfrm flipH="1">
              <a:off x="18393508" y="8132221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CTR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hape_2"/>
            <p:cNvCxnSpPr/>
            <p:nvPr userDrawn="1"/>
          </p:nvCxnSpPr>
          <p:spPr>
            <a:xfrm>
              <a:off x="18054536" y="8332017"/>
              <a:ext cx="194553" cy="0"/>
            </a:xfrm>
            <a:prstGeom prst="line">
              <a:avLst/>
            </a:prstGeom>
            <a:ln w="38100" cmpd="sng">
              <a:solidFill>
                <a:schemeClr val="bg2"/>
              </a:solidFill>
              <a:prstDash val="solid"/>
              <a:headEnd type="none" w="lg" len="med"/>
              <a:tailEnd type="non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_1">
              <a:extLst>
                <a:ext uri="{FF2B5EF4-FFF2-40B4-BE49-F238E27FC236}">
                  <a16:creationId xmlns:a16="http://schemas.microsoft.com/office/drawing/2014/main" xmlns="" id="{CD3C9054-862C-9A4A-985E-1D9200D8EAF2}"/>
                </a:ext>
              </a:extLst>
            </p:cNvPr>
            <p:cNvSpPr txBox="1"/>
            <p:nvPr userDrawn="1"/>
          </p:nvSpPr>
          <p:spPr>
            <a:xfrm flipH="1">
              <a:off x="16764000" y="8137865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CPC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hape_1"/>
            <p:cNvSpPr/>
            <p:nvPr userDrawn="1"/>
          </p:nvSpPr>
          <p:spPr>
            <a:xfrm>
              <a:off x="16417063" y="8230844"/>
              <a:ext cx="180000" cy="18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</p:grpSp>
      <p:sp>
        <p:nvSpPr>
          <p:cNvPr id="27" name="chart_3">
            <a:extLst>
              <a:ext uri="{FF2B5EF4-FFF2-40B4-BE49-F238E27FC236}">
                <a16:creationId xmlns:a16="http://schemas.microsoft.com/office/drawing/2014/main" xmlns="" id="{2C894097-E163-5A47-B871-048E3C840863}"/>
              </a:ext>
            </a:extLst>
          </p:cNvPr>
          <p:cNvSpPr>
            <a:spLocks noGrp="1"/>
          </p:cNvSpPr>
          <p:nvPr>
            <p:ph type="chart" sz="quarter" idx="29"/>
          </p:nvPr>
        </p:nvSpPr>
        <p:spPr>
          <a:xfrm>
            <a:off x="12568403" y="6026151"/>
            <a:ext cx="10219262" cy="1813164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chart_2">
            <a:extLst>
              <a:ext uri="{FF2B5EF4-FFF2-40B4-BE49-F238E27FC236}">
                <a16:creationId xmlns:a16="http://schemas.microsoft.com/office/drawing/2014/main" xmlns="" id="{3D3029FB-948B-9449-BCBE-97A2933138DE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12581039" y="3822700"/>
            <a:ext cx="10208149" cy="18272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7" name="chart_1">
            <a:extLst>
              <a:ext uri="{FF2B5EF4-FFF2-40B4-BE49-F238E27FC236}">
                <a16:creationId xmlns:a16="http://schemas.microsoft.com/office/drawing/2014/main" xmlns="" id="{07B64BBD-187E-9C4D-91E8-86128868BC15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1587601" y="3864780"/>
            <a:ext cx="10239274" cy="4536000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subtitle_2">
            <a:extLst>
              <a:ext uri="{FF2B5EF4-FFF2-40B4-BE49-F238E27FC236}">
                <a16:creationId xmlns:a16="http://schemas.microsoft.com/office/drawing/2014/main" xmlns="" id="{87939E78-3F3A-9649-8038-43A2595E1AD3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2569927" y="2709469"/>
            <a:ext cx="10219262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subtitle_1">
            <a:extLst>
              <a:ext uri="{FF2B5EF4-FFF2-40B4-BE49-F238E27FC236}">
                <a16:creationId xmlns:a16="http://schemas.microsoft.com/office/drawing/2014/main" xmlns="" id="{9C76B063-4725-3447-AC57-FF2FA5F6E28E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1570037" y="2709469"/>
            <a:ext cx="10268049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587600" y="547141"/>
            <a:ext cx="21201588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425357847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charts_cpc_ct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footnote">
            <a:extLst>
              <a:ext uri="{FF2B5EF4-FFF2-40B4-BE49-F238E27FC236}">
                <a16:creationId xmlns:a16="http://schemas.microsoft.com/office/drawing/2014/main" xmlns="" id="{E37E0073-3F19-DD4E-B4E1-A13F15341FDD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ext_2">
            <a:extLst>
              <a:ext uri="{FF2B5EF4-FFF2-40B4-BE49-F238E27FC236}">
                <a16:creationId xmlns:a16="http://schemas.microsoft.com/office/drawing/2014/main" xmlns="" id="{C8C5F6DC-113E-994D-A70F-ED1227E2D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grpSp>
        <p:nvGrpSpPr>
          <p:cNvPr id="23" name="legend_1"/>
          <p:cNvGrpSpPr/>
          <p:nvPr userDrawn="1"/>
        </p:nvGrpSpPr>
        <p:grpSpPr>
          <a:xfrm>
            <a:off x="16417063" y="8132221"/>
            <a:ext cx="2669172" cy="412045"/>
            <a:chOff x="16417063" y="8132221"/>
            <a:chExt cx="2669172" cy="412045"/>
          </a:xfrm>
        </p:grpSpPr>
        <p:sp>
          <p:nvSpPr>
            <p:cNvPr id="26" name="textbox_2">
              <a:extLst>
                <a:ext uri="{FF2B5EF4-FFF2-40B4-BE49-F238E27FC236}">
                  <a16:creationId xmlns:a16="http://schemas.microsoft.com/office/drawing/2014/main" xmlns="" id="{6CAF73AF-F2FA-234F-A101-C37D898B04CF}"/>
                </a:ext>
              </a:extLst>
            </p:cNvPr>
            <p:cNvSpPr txBox="1"/>
            <p:nvPr userDrawn="1"/>
          </p:nvSpPr>
          <p:spPr>
            <a:xfrm flipH="1">
              <a:off x="18393508" y="8132221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CTR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hape_2"/>
            <p:cNvCxnSpPr/>
            <p:nvPr userDrawn="1"/>
          </p:nvCxnSpPr>
          <p:spPr>
            <a:xfrm>
              <a:off x="18054536" y="8332017"/>
              <a:ext cx="194553" cy="0"/>
            </a:xfrm>
            <a:prstGeom prst="line">
              <a:avLst/>
            </a:prstGeom>
            <a:ln w="38100" cmpd="sng">
              <a:solidFill>
                <a:schemeClr val="bg2"/>
              </a:solidFill>
              <a:prstDash val="solid"/>
              <a:headEnd type="none" w="lg" len="med"/>
              <a:tailEnd type="non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_1">
              <a:extLst>
                <a:ext uri="{FF2B5EF4-FFF2-40B4-BE49-F238E27FC236}">
                  <a16:creationId xmlns:a16="http://schemas.microsoft.com/office/drawing/2014/main" xmlns="" id="{CD3C9054-862C-9A4A-985E-1D9200D8EAF2}"/>
                </a:ext>
              </a:extLst>
            </p:cNvPr>
            <p:cNvSpPr txBox="1"/>
            <p:nvPr userDrawn="1"/>
          </p:nvSpPr>
          <p:spPr>
            <a:xfrm flipH="1">
              <a:off x="16764000" y="8137865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CPC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hape_1"/>
            <p:cNvSpPr/>
            <p:nvPr userDrawn="1"/>
          </p:nvSpPr>
          <p:spPr>
            <a:xfrm>
              <a:off x="16417063" y="8230844"/>
              <a:ext cx="180000" cy="18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</p:grpSp>
      <p:sp>
        <p:nvSpPr>
          <p:cNvPr id="22" name="chart_4">
            <a:extLst>
              <a:ext uri="{FF2B5EF4-FFF2-40B4-BE49-F238E27FC236}">
                <a16:creationId xmlns:a16="http://schemas.microsoft.com/office/drawing/2014/main" xmlns="" id="{BE677B4E-036C-9B4F-A03A-1CB86B27D062}"/>
              </a:ext>
            </a:extLst>
          </p:cNvPr>
          <p:cNvSpPr>
            <a:spLocks noGrp="1"/>
          </p:cNvSpPr>
          <p:nvPr>
            <p:ph type="chart" sz="quarter" idx="29"/>
          </p:nvPr>
        </p:nvSpPr>
        <p:spPr>
          <a:xfrm>
            <a:off x="12586691" y="6026149"/>
            <a:ext cx="10213610" cy="1813165"/>
          </a:xfrm>
        </p:spPr>
        <p:txBody>
          <a:bodyPr/>
          <a:lstStyle/>
          <a:p>
            <a:endParaRPr lang="ru-RU"/>
          </a:p>
        </p:txBody>
      </p:sp>
      <p:sp>
        <p:nvSpPr>
          <p:cNvPr id="31" name="chart_3">
            <a:extLst>
              <a:ext uri="{FF2B5EF4-FFF2-40B4-BE49-F238E27FC236}">
                <a16:creationId xmlns:a16="http://schemas.microsoft.com/office/drawing/2014/main" xmlns="" id="{629E309E-1976-FB41-8D27-F62C7419777A}"/>
              </a:ext>
            </a:extLst>
          </p:cNvPr>
          <p:cNvSpPr>
            <a:spLocks noGrp="1"/>
          </p:cNvSpPr>
          <p:nvPr>
            <p:ph type="chart" sz="quarter" idx="30"/>
          </p:nvPr>
        </p:nvSpPr>
        <p:spPr>
          <a:xfrm>
            <a:off x="1582090" y="6026150"/>
            <a:ext cx="10239274" cy="1824038"/>
          </a:xfrm>
        </p:spPr>
        <p:txBody>
          <a:bodyPr/>
          <a:lstStyle/>
          <a:p>
            <a:endParaRPr lang="ru-RU"/>
          </a:p>
        </p:txBody>
      </p:sp>
      <p:sp>
        <p:nvSpPr>
          <p:cNvPr id="30" name="chart_2">
            <a:extLst>
              <a:ext uri="{FF2B5EF4-FFF2-40B4-BE49-F238E27FC236}">
                <a16:creationId xmlns:a16="http://schemas.microsoft.com/office/drawing/2014/main" xmlns="" id="{83FEE2C5-3803-4544-939C-B545EE314BDC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12581039" y="3822700"/>
            <a:ext cx="10219262" cy="18272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32" name="chart_1">
            <a:extLst>
              <a:ext uri="{FF2B5EF4-FFF2-40B4-BE49-F238E27FC236}">
                <a16:creationId xmlns:a16="http://schemas.microsoft.com/office/drawing/2014/main" xmlns="" id="{16DC717C-12C7-3444-A75C-8981EB891E7F}"/>
              </a:ext>
            </a:extLst>
          </p:cNvPr>
          <p:cNvSpPr>
            <a:spLocks noGrp="1"/>
          </p:cNvSpPr>
          <p:nvPr>
            <p:ph type="chart" sz="quarter" idx="31"/>
          </p:nvPr>
        </p:nvSpPr>
        <p:spPr>
          <a:xfrm>
            <a:off x="1594726" y="3833573"/>
            <a:ext cx="10239274" cy="1816340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20" name="subtitle_2">
            <a:extLst>
              <a:ext uri="{FF2B5EF4-FFF2-40B4-BE49-F238E27FC236}">
                <a16:creationId xmlns:a16="http://schemas.microsoft.com/office/drawing/2014/main" xmlns="" id="{87939E78-3F3A-9649-8038-43A2595E1AD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9927" y="2709469"/>
            <a:ext cx="10219262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subtitle_1">
            <a:extLst>
              <a:ext uri="{FF2B5EF4-FFF2-40B4-BE49-F238E27FC236}">
                <a16:creationId xmlns:a16="http://schemas.microsoft.com/office/drawing/2014/main" xmlns="" id="{9C76B063-4725-3447-AC57-FF2FA5F6E2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70037" y="2709469"/>
            <a:ext cx="10268049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  <p:sp>
        <p:nvSpPr>
          <p:cNvPr id="17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</p:spTree>
    <p:extLst>
      <p:ext uri="{BB962C8B-B14F-4D97-AF65-F5344CB8AC3E}">
        <p14:creationId xmlns:p14="http://schemas.microsoft.com/office/powerpoint/2010/main" val="3991212018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imag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1" name="footnote">
            <a:extLst>
              <a:ext uri="{FF2B5EF4-FFF2-40B4-BE49-F238E27FC236}">
                <a16:creationId xmlns:a16="http://schemas.microsoft.com/office/drawing/2014/main" xmlns="" id="{3FB5C8A9-5292-A041-BBCB-2FB9FB2275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27" name="text_2">
            <a:extLst>
              <a:ext uri="{FF2B5EF4-FFF2-40B4-BE49-F238E27FC236}">
                <a16:creationId xmlns:a16="http://schemas.microsoft.com/office/drawing/2014/main" xmlns="" id="{1FE37836-4FDF-D94E-99E5-3224405AC1AF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grpSp>
        <p:nvGrpSpPr>
          <p:cNvPr id="4" name="legend">
            <a:extLst>
              <a:ext uri="{FF2B5EF4-FFF2-40B4-BE49-F238E27FC236}">
                <a16:creationId xmlns:a16="http://schemas.microsoft.com/office/drawing/2014/main" xmlns="" id="{981AA685-6720-CA4B-A19D-C22B6A6103EB}"/>
              </a:ext>
            </a:extLst>
          </p:cNvPr>
          <p:cNvGrpSpPr/>
          <p:nvPr userDrawn="1"/>
        </p:nvGrpSpPr>
        <p:grpSpPr>
          <a:xfrm>
            <a:off x="2497396" y="7987109"/>
            <a:ext cx="19387620" cy="406401"/>
            <a:chOff x="1564590" y="8125216"/>
            <a:chExt cx="19387620" cy="406401"/>
          </a:xfrm>
        </p:grpSpPr>
        <p:sp>
          <p:nvSpPr>
            <p:cNvPr id="37" name="textbox_5">
              <a:extLst>
                <a:ext uri="{FF2B5EF4-FFF2-40B4-BE49-F238E27FC236}">
                  <a16:creationId xmlns:a16="http://schemas.microsoft.com/office/drawing/2014/main" xmlns="" id="{6B641727-3517-1B4D-BBDC-C7D30D2C49F8}"/>
                </a:ext>
              </a:extLst>
            </p:cNvPr>
            <p:cNvSpPr txBox="1"/>
            <p:nvPr userDrawn="1"/>
          </p:nvSpPr>
          <p:spPr>
            <a:xfrm flipH="1">
              <a:off x="17550488" y="8125216"/>
              <a:ext cx="3401722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ru-RU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Без изображений</a:t>
              </a:r>
            </a:p>
          </p:txBody>
        </p:sp>
        <p:sp>
          <p:nvSpPr>
            <p:cNvPr id="35" name="textbox_4">
              <a:extLst>
                <a:ext uri="{FF2B5EF4-FFF2-40B4-BE49-F238E27FC236}">
                  <a16:creationId xmlns:a16="http://schemas.microsoft.com/office/drawing/2014/main" xmlns="" id="{9CE1AE8C-B198-CA43-9591-28DB104CA1EC}"/>
                </a:ext>
              </a:extLst>
            </p:cNvPr>
            <p:cNvSpPr txBox="1"/>
            <p:nvPr userDrawn="1"/>
          </p:nvSpPr>
          <p:spPr>
            <a:xfrm flipH="1">
              <a:off x="12937152" y="8125216"/>
              <a:ext cx="3401722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ru-RU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Маленькие изображения</a:t>
              </a:r>
            </a:p>
          </p:txBody>
        </p:sp>
        <p:sp>
          <p:nvSpPr>
            <p:cNvPr id="33" name="texbox_3">
              <a:extLst>
                <a:ext uri="{FF2B5EF4-FFF2-40B4-BE49-F238E27FC236}">
                  <a16:creationId xmlns:a16="http://schemas.microsoft.com/office/drawing/2014/main" xmlns="" id="{0913A241-22F7-E64B-9D5A-E310E56C6193}"/>
                </a:ext>
              </a:extLst>
            </p:cNvPr>
            <p:cNvSpPr txBox="1"/>
            <p:nvPr userDrawn="1"/>
          </p:nvSpPr>
          <p:spPr>
            <a:xfrm flipH="1">
              <a:off x="9917718" y="8125216"/>
              <a:ext cx="2132238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ru-RU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Оба формата</a:t>
              </a:r>
            </a:p>
          </p:txBody>
        </p:sp>
        <p:sp>
          <p:nvSpPr>
            <p:cNvPr id="31" name="textbox_2">
              <a:extLst>
                <a:ext uri="{FF2B5EF4-FFF2-40B4-BE49-F238E27FC236}">
                  <a16:creationId xmlns:a16="http://schemas.microsoft.com/office/drawing/2014/main" xmlns="" id="{D42A5974-D0AF-AD42-A6EE-93FE90B1EC91}"/>
                </a:ext>
              </a:extLst>
            </p:cNvPr>
            <p:cNvSpPr txBox="1"/>
            <p:nvPr userDrawn="1"/>
          </p:nvSpPr>
          <p:spPr>
            <a:xfrm flipH="1">
              <a:off x="6279872" y="8125216"/>
              <a:ext cx="2880461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ru-RU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Без стандартных</a:t>
              </a:r>
            </a:p>
          </p:txBody>
        </p:sp>
        <p:sp>
          <p:nvSpPr>
            <p:cNvPr id="29" name="textbox_1">
              <a:extLst>
                <a:ext uri="{FF2B5EF4-FFF2-40B4-BE49-F238E27FC236}">
                  <a16:creationId xmlns:a16="http://schemas.microsoft.com/office/drawing/2014/main" xmlns="" id="{333AC09C-8F6A-F14C-A6AD-486B271791C9}"/>
                </a:ext>
              </a:extLst>
            </p:cNvPr>
            <p:cNvSpPr txBox="1"/>
            <p:nvPr userDrawn="1"/>
          </p:nvSpPr>
          <p:spPr>
            <a:xfrm flipH="1">
              <a:off x="1889008" y="8125216"/>
              <a:ext cx="3401722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ru-RU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Без широкоформатных</a:t>
              </a:r>
            </a:p>
          </p:txBody>
        </p:sp>
        <p:sp>
          <p:nvSpPr>
            <p:cNvPr id="36" name="shape_5">
              <a:extLst>
                <a:ext uri="{FF2B5EF4-FFF2-40B4-BE49-F238E27FC236}">
                  <a16:creationId xmlns:a16="http://schemas.microsoft.com/office/drawing/2014/main" xmlns="" id="{69459407-7558-6A48-8C6D-6B742207C236}"/>
                </a:ext>
              </a:extLst>
            </p:cNvPr>
            <p:cNvSpPr/>
            <p:nvPr userDrawn="1"/>
          </p:nvSpPr>
          <p:spPr>
            <a:xfrm>
              <a:off x="17226070" y="8215967"/>
              <a:ext cx="180000" cy="180000"/>
            </a:xfrm>
            <a:prstGeom prst="rect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 dirty="0"/>
            </a:p>
          </p:txBody>
        </p:sp>
        <p:sp>
          <p:nvSpPr>
            <p:cNvPr id="34" name="shape_4">
              <a:extLst>
                <a:ext uri="{FF2B5EF4-FFF2-40B4-BE49-F238E27FC236}">
                  <a16:creationId xmlns:a16="http://schemas.microsoft.com/office/drawing/2014/main" xmlns="" id="{C52CEB67-DA35-1E41-8437-DA181A2D5E70}"/>
                </a:ext>
              </a:extLst>
            </p:cNvPr>
            <p:cNvSpPr/>
            <p:nvPr userDrawn="1"/>
          </p:nvSpPr>
          <p:spPr>
            <a:xfrm>
              <a:off x="12612734" y="8215967"/>
              <a:ext cx="180000" cy="180000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 dirty="0"/>
            </a:p>
          </p:txBody>
        </p:sp>
        <p:sp>
          <p:nvSpPr>
            <p:cNvPr id="32" name="shape_3">
              <a:extLst>
                <a:ext uri="{FF2B5EF4-FFF2-40B4-BE49-F238E27FC236}">
                  <a16:creationId xmlns:a16="http://schemas.microsoft.com/office/drawing/2014/main" xmlns="" id="{6AA2C094-6CAB-374A-B394-2F3F10DAF318}"/>
                </a:ext>
              </a:extLst>
            </p:cNvPr>
            <p:cNvSpPr/>
            <p:nvPr userDrawn="1"/>
          </p:nvSpPr>
          <p:spPr>
            <a:xfrm>
              <a:off x="9593300" y="8215967"/>
              <a:ext cx="180000" cy="180000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  <p:sp>
          <p:nvSpPr>
            <p:cNvPr id="30" name="shape_2">
              <a:extLst>
                <a:ext uri="{FF2B5EF4-FFF2-40B4-BE49-F238E27FC236}">
                  <a16:creationId xmlns:a16="http://schemas.microsoft.com/office/drawing/2014/main" xmlns="" id="{1781E9AB-A406-0542-997F-83328B97A75B}"/>
                </a:ext>
              </a:extLst>
            </p:cNvPr>
            <p:cNvSpPr/>
            <p:nvPr userDrawn="1"/>
          </p:nvSpPr>
          <p:spPr>
            <a:xfrm>
              <a:off x="5955454" y="8215967"/>
              <a:ext cx="180000" cy="180000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  <p:sp>
          <p:nvSpPr>
            <p:cNvPr id="28" name="shape_1">
              <a:extLst>
                <a:ext uri="{FF2B5EF4-FFF2-40B4-BE49-F238E27FC236}">
                  <a16:creationId xmlns:a16="http://schemas.microsoft.com/office/drawing/2014/main" xmlns="" id="{7877FAC0-C258-6745-B427-61CD9D25FE74}"/>
                </a:ext>
              </a:extLst>
            </p:cNvPr>
            <p:cNvSpPr/>
            <p:nvPr userDrawn="1"/>
          </p:nvSpPr>
          <p:spPr>
            <a:xfrm>
              <a:off x="1564590" y="8215967"/>
              <a:ext cx="180000" cy="18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 dirty="0"/>
            </a:p>
          </p:txBody>
        </p:sp>
      </p:grpSp>
      <p:sp>
        <p:nvSpPr>
          <p:cNvPr id="20" name="chart_1">
            <a:extLst>
              <a:ext uri="{FF2B5EF4-FFF2-40B4-BE49-F238E27FC236}">
                <a16:creationId xmlns:a16="http://schemas.microsoft.com/office/drawing/2014/main" xmlns="" id="{FBDDB89B-E18B-E749-A42D-AA4CCA4ADD54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1570037" y="3822700"/>
            <a:ext cx="21250276" cy="4027488"/>
          </a:xfrm>
        </p:spPr>
        <p:txBody>
          <a:bodyPr/>
          <a:lstStyle/>
          <a:p>
            <a:endParaRPr lang="ru-RU"/>
          </a:p>
        </p:txBody>
      </p:sp>
      <p:sp>
        <p:nvSpPr>
          <p:cNvPr id="19" name="subtitle_1">
            <a:extLst>
              <a:ext uri="{FF2B5EF4-FFF2-40B4-BE49-F238E27FC236}">
                <a16:creationId xmlns:a16="http://schemas.microsoft.com/office/drawing/2014/main" xmlns="" id="{9C76B063-4725-3447-AC57-FF2FA5F6E2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70037" y="2709469"/>
            <a:ext cx="21269192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46140995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ab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2" name="footnote">
            <a:extLst>
              <a:ext uri="{FF2B5EF4-FFF2-40B4-BE49-F238E27FC236}">
                <a16:creationId xmlns:a16="http://schemas.microsoft.com/office/drawing/2014/main" xmlns="" id="{7E769EFC-075E-FA4F-AB83-EEC0481171FF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10" name="text_2">
            <a:extLst>
              <a:ext uri="{FF2B5EF4-FFF2-40B4-BE49-F238E27FC236}">
                <a16:creationId xmlns:a16="http://schemas.microsoft.com/office/drawing/2014/main" xmlns="" id="{C345234E-A2CA-DC46-BFEF-43FD7884A3E4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400156138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mg_7">
            <a:extLst>
              <a:ext uri="{FF2B5EF4-FFF2-40B4-BE49-F238E27FC236}">
                <a16:creationId xmlns:a16="http://schemas.microsoft.com/office/drawing/2014/main" xmlns="" id="{EDCF3707-D507-EE43-908E-05F8BD123C2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1992036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3" name="img_6">
            <a:extLst>
              <a:ext uri="{FF2B5EF4-FFF2-40B4-BE49-F238E27FC236}">
                <a16:creationId xmlns:a16="http://schemas.microsoft.com/office/drawing/2014/main" xmlns="" id="{338C2023-7709-FA4E-82B3-344C61A157E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1992036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34" name="img_5">
            <a:extLst>
              <a:ext uri="{FF2B5EF4-FFF2-40B4-BE49-F238E27FC236}">
                <a16:creationId xmlns:a16="http://schemas.microsoft.com/office/drawing/2014/main" xmlns="" id="{FEEA7C5F-02DF-494E-A3DD-371DBF79D42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475501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5" name="img_4">
            <a:extLst>
              <a:ext uri="{FF2B5EF4-FFF2-40B4-BE49-F238E27FC236}">
                <a16:creationId xmlns:a16="http://schemas.microsoft.com/office/drawing/2014/main" xmlns="" id="{234FC2DF-131A-424E-98BF-B350AB6AFA2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475501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29" name="img_3">
            <a:extLst>
              <a:ext uri="{FF2B5EF4-FFF2-40B4-BE49-F238E27FC236}">
                <a16:creationId xmlns:a16="http://schemas.microsoft.com/office/drawing/2014/main" xmlns="" id="{5703AFA8-3BF4-5544-A3BC-2BAD9D5865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18" name="img_2">
            <a:extLst>
              <a:ext uri="{FF2B5EF4-FFF2-40B4-BE49-F238E27FC236}">
                <a16:creationId xmlns:a16="http://schemas.microsoft.com/office/drawing/2014/main" xmlns="" id="{AB3E2125-805D-EE4F-87E3-DE7492918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19" name="img_1">
            <a:extLst>
              <a:ext uri="{FF2B5EF4-FFF2-40B4-BE49-F238E27FC236}">
                <a16:creationId xmlns:a16="http://schemas.microsoft.com/office/drawing/2014/main" xmlns="" id="{8D7C290C-5BB6-D14F-95C8-1FAE5375BC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  <p:sp>
        <p:nvSpPr>
          <p:cNvPr id="30" name="text_8">
            <a:extLst>
              <a:ext uri="{FF2B5EF4-FFF2-40B4-BE49-F238E27FC236}">
                <a16:creationId xmlns:a16="http://schemas.microsoft.com/office/drawing/2014/main" xmlns="" id="{3BB70EA8-80F5-E34B-BB07-E65613EA8D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8739" y="10788728"/>
            <a:ext cx="8781461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4" name="text_7">
            <a:extLst>
              <a:ext uri="{FF2B5EF4-FFF2-40B4-BE49-F238E27FC236}">
                <a16:creationId xmlns:a16="http://schemas.microsoft.com/office/drawing/2014/main" xmlns="" id="{189F932A-831C-6E4F-83E8-CFBA348AF3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41607" y="10788728"/>
            <a:ext cx="8418555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7" name="text_6">
            <a:extLst>
              <a:ext uri="{FF2B5EF4-FFF2-40B4-BE49-F238E27FC236}">
                <a16:creationId xmlns:a16="http://schemas.microsoft.com/office/drawing/2014/main" xmlns="" id="{7207650D-8903-7C4E-9AEE-D86AEB38CA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8741" y="10044472"/>
            <a:ext cx="8781460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login</a:t>
            </a:r>
            <a:r>
              <a:rPr lang="ru-RU" dirty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0" name="text_5">
            <a:extLst>
              <a:ext uri="{FF2B5EF4-FFF2-40B4-BE49-F238E27FC236}">
                <a16:creationId xmlns:a16="http://schemas.microsoft.com/office/drawing/2014/main" xmlns="" id="{6DE52A79-8184-B048-AE45-4960F2F1B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41609" y="10044472"/>
            <a:ext cx="8418554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/>
              <a:t>login</a:t>
            </a:r>
            <a:r>
              <a:rPr lang="ru-RU" dirty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6" name="text_4">
            <a:extLst>
              <a:ext uri="{FF2B5EF4-FFF2-40B4-BE49-F238E27FC236}">
                <a16:creationId xmlns:a16="http://schemas.microsoft.com/office/drawing/2014/main" xmlns="" id="{6A552FD6-ABD1-D64D-9FF6-E553B0A556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6751" y="8553438"/>
            <a:ext cx="8783537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2" name="text_3">
            <a:extLst>
              <a:ext uri="{FF2B5EF4-FFF2-40B4-BE49-F238E27FC236}">
                <a16:creationId xmlns:a16="http://schemas.microsoft.com/office/drawing/2014/main" xmlns="" id="{83029A49-DE31-E64A-A86E-7056DB181F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2000" y="8553438"/>
            <a:ext cx="8418163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5" name="text_2">
            <a:extLst>
              <a:ext uri="{FF2B5EF4-FFF2-40B4-BE49-F238E27FC236}">
                <a16:creationId xmlns:a16="http://schemas.microsoft.com/office/drawing/2014/main" xmlns="" id="{71328253-70E3-5C47-993B-51E50AED832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66751" y="7496175"/>
            <a:ext cx="8783537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0" name="text_1">
            <a:extLst>
              <a:ext uri="{FF2B5EF4-FFF2-40B4-BE49-F238E27FC236}">
                <a16:creationId xmlns:a16="http://schemas.microsoft.com/office/drawing/2014/main" xmlns="" id="{C09B87DF-F74F-C84C-8E71-045F945C69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4665" y="7496175"/>
            <a:ext cx="8418163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6" name="title">
            <a:extLst>
              <a:ext uri="{FF2B5EF4-FFF2-40B4-BE49-F238E27FC236}">
                <a16:creationId xmlns:a16="http://schemas.microsoft.com/office/drawing/2014/main" xmlns="" id="{6B16E7C6-92E3-6843-B9BE-BFA1FBEB6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2000" y="3477893"/>
            <a:ext cx="18308288" cy="3656332"/>
          </a:xfrm>
        </p:spPr>
        <p:txBody>
          <a:bodyPr tIns="0" bIns="16200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ru-RU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18813367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_rob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:a16="http://schemas.microsoft.com/office/drawing/2014/main" xmlns="" id="{7D29D805-CB8F-3940-8785-3104C38661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98076" y="12624683"/>
            <a:ext cx="9155112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" name="img"/>
          <p:cNvSpPr/>
          <p:nvPr userDrawn="1"/>
        </p:nvSpPr>
        <p:spPr>
          <a:xfrm>
            <a:off x="1" y="1"/>
            <a:ext cx="8172449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63"/>
          </a:p>
        </p:txBody>
      </p:sp>
      <p:sp>
        <p:nvSpPr>
          <p:cNvPr id="8" name="text_2">
            <a:extLst>
              <a:ext uri="{FF2B5EF4-FFF2-40B4-BE49-F238E27FC236}">
                <a16:creationId xmlns:a16="http://schemas.microsoft.com/office/drawing/2014/main" xmlns="" id="{FE5F824D-E57E-C74A-8540-7F064DFCBF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998076" y="2735263"/>
            <a:ext cx="12814299" cy="9489235"/>
          </a:xfrm>
        </p:spPr>
        <p:txBody>
          <a:bodyPr/>
          <a:lstStyle>
            <a:lvl1pPr marL="482255" indent="-482255">
              <a:buFont typeface=".AppleSystemUIFont"/>
              <a:buChar char="›"/>
              <a:defRPr/>
            </a:lvl1pPr>
            <a:lvl3pPr marL="482255" indent="-482255">
              <a:buFont typeface=".AppleSystemUIFont"/>
              <a:buChar char="›"/>
              <a:defRPr/>
            </a:lvl3pPr>
          </a:lstStyle>
          <a:p>
            <a:pPr lvl="0"/>
            <a:endParaRPr lang="ru-RU" dirty="0"/>
          </a:p>
        </p:txBody>
      </p:sp>
      <p:sp>
        <p:nvSpPr>
          <p:cNvPr id="5" name="text_1"/>
          <p:cNvSpPr>
            <a:spLocks noGrp="1"/>
          </p:cNvSpPr>
          <p:nvPr>
            <p:ph type="body" sz="quarter" idx="15"/>
          </p:nvPr>
        </p:nvSpPr>
        <p:spPr>
          <a:xfrm>
            <a:off x="1579564" y="6762750"/>
            <a:ext cx="5853112" cy="546175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60109" y="2125117"/>
            <a:ext cx="5872568" cy="2067471"/>
          </a:xfrm>
        </p:spPr>
        <p:txBody>
          <a:bodyPr tIns="396000" rIns="0" anchor="t"/>
          <a:lstStyle>
            <a:lvl1pPr>
              <a:defRPr sz="4800" baseline="0"/>
            </a:lvl1pPr>
          </a:lstStyle>
          <a:p>
            <a:r>
              <a:rPr lang="ru-RU" dirty="0"/>
              <a:t>Выводы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4691453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_num_12">
            <a:extLst>
              <a:ext uri="{FF2B5EF4-FFF2-40B4-BE49-F238E27FC236}">
                <a16:creationId xmlns:a16="http://schemas.microsoft.com/office/drawing/2014/main" xmlns="" id="{1BE75190-6D2A-6E4A-9D09-464B35FDC320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12572806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0" name="text_num_11">
            <a:extLst>
              <a:ext uri="{FF2B5EF4-FFF2-40B4-BE49-F238E27FC236}">
                <a16:creationId xmlns:a16="http://schemas.microsoft.com/office/drawing/2014/main" xmlns="" id="{9592070E-32D6-204B-98DD-C681B353234F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2572806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8" name="text_num_10">
            <a:extLst>
              <a:ext uri="{FF2B5EF4-FFF2-40B4-BE49-F238E27FC236}">
                <a16:creationId xmlns:a16="http://schemas.microsoft.com/office/drawing/2014/main" xmlns="" id="{D3DEBB94-69EE-5842-9000-3509D15EACD7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12572806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6" name="text_num_9">
            <a:extLst>
              <a:ext uri="{FF2B5EF4-FFF2-40B4-BE49-F238E27FC236}">
                <a16:creationId xmlns:a16="http://schemas.microsoft.com/office/drawing/2014/main" xmlns="" id="{D070534D-117D-5D45-A37B-B8EA2D6523C2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12572806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2" name="text_num_8">
            <a:extLst>
              <a:ext uri="{FF2B5EF4-FFF2-40B4-BE49-F238E27FC236}">
                <a16:creationId xmlns:a16="http://schemas.microsoft.com/office/drawing/2014/main" xmlns="" id="{DCC82649-AFC6-C546-B02B-707A8BFB64EA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2572806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0" name="text_num_7">
            <a:extLst>
              <a:ext uri="{FF2B5EF4-FFF2-40B4-BE49-F238E27FC236}">
                <a16:creationId xmlns:a16="http://schemas.microsoft.com/office/drawing/2014/main" xmlns="" id="{6B97D422-B3E5-1D45-ADF1-E96D651934A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12572806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8" name="text_num_6">
            <a:extLst>
              <a:ext uri="{FF2B5EF4-FFF2-40B4-BE49-F238E27FC236}">
                <a16:creationId xmlns:a16="http://schemas.microsoft.com/office/drawing/2014/main" xmlns="" id="{EDE561E0-4221-244D-9277-8CEBC45B769C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041999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6" name="text_num_5">
            <a:extLst>
              <a:ext uri="{FF2B5EF4-FFF2-40B4-BE49-F238E27FC236}">
                <a16:creationId xmlns:a16="http://schemas.microsoft.com/office/drawing/2014/main" xmlns="" id="{65142D94-0E1F-2049-A2D9-0B852880521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041999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4" name="text_num_4">
            <a:extLst>
              <a:ext uri="{FF2B5EF4-FFF2-40B4-BE49-F238E27FC236}">
                <a16:creationId xmlns:a16="http://schemas.microsoft.com/office/drawing/2014/main" xmlns="" id="{A0B4DC4D-EBAE-5742-8F8D-6B3F47BCCE39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041999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0" name="text_num_3">
            <a:extLst>
              <a:ext uri="{FF2B5EF4-FFF2-40B4-BE49-F238E27FC236}">
                <a16:creationId xmlns:a16="http://schemas.microsoft.com/office/drawing/2014/main" xmlns="" id="{F4406C1D-B142-5F47-9DBA-4D0B7047D1E8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041999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28" name="text_num_2">
            <a:extLst>
              <a:ext uri="{FF2B5EF4-FFF2-40B4-BE49-F238E27FC236}">
                <a16:creationId xmlns:a16="http://schemas.microsoft.com/office/drawing/2014/main" xmlns="" id="{D1B7A5B9-7DAF-A941-AE5F-8010D004A7F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041999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2" name="text_num_1">
            <a:extLst>
              <a:ext uri="{FF2B5EF4-FFF2-40B4-BE49-F238E27FC236}">
                <a16:creationId xmlns:a16="http://schemas.microsoft.com/office/drawing/2014/main" xmlns="" id="{59F20745-D3B4-E445-AF16-337808FC88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041999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1" name="text_12">
            <a:extLst>
              <a:ext uri="{FF2B5EF4-FFF2-40B4-BE49-F238E27FC236}">
                <a16:creationId xmlns:a16="http://schemas.microsoft.com/office/drawing/2014/main" xmlns="" id="{A5A0FFF5-8CA8-4949-AA02-7FE56AA031B2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4773851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Двенадцатый раздел</a:t>
            </a:r>
          </a:p>
        </p:txBody>
      </p:sp>
      <p:sp>
        <p:nvSpPr>
          <p:cNvPr id="69" name="text_11">
            <a:extLst>
              <a:ext uri="{FF2B5EF4-FFF2-40B4-BE49-F238E27FC236}">
                <a16:creationId xmlns:a16="http://schemas.microsoft.com/office/drawing/2014/main" xmlns="" id="{88C3D922-D9E3-D743-94EE-C0562E3A27D0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14773851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Одиннадцатый раздел</a:t>
            </a:r>
          </a:p>
        </p:txBody>
      </p:sp>
      <p:sp>
        <p:nvSpPr>
          <p:cNvPr id="67" name="text_10">
            <a:extLst>
              <a:ext uri="{FF2B5EF4-FFF2-40B4-BE49-F238E27FC236}">
                <a16:creationId xmlns:a16="http://schemas.microsoft.com/office/drawing/2014/main" xmlns="" id="{CACCE557-BB3B-0A4E-AA6C-0DF5ABD7E686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14773851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Десятый раздел</a:t>
            </a:r>
          </a:p>
        </p:txBody>
      </p:sp>
      <p:sp>
        <p:nvSpPr>
          <p:cNvPr id="43" name="text_9">
            <a:extLst>
              <a:ext uri="{FF2B5EF4-FFF2-40B4-BE49-F238E27FC236}">
                <a16:creationId xmlns:a16="http://schemas.microsoft.com/office/drawing/2014/main" xmlns="" id="{785F48D9-DFBF-F543-A309-A41926032259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4773851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Девятый раздел</a:t>
            </a:r>
          </a:p>
        </p:txBody>
      </p:sp>
      <p:sp>
        <p:nvSpPr>
          <p:cNvPr id="41" name="text_8">
            <a:extLst>
              <a:ext uri="{FF2B5EF4-FFF2-40B4-BE49-F238E27FC236}">
                <a16:creationId xmlns:a16="http://schemas.microsoft.com/office/drawing/2014/main" xmlns="" id="{A027CAEB-994C-F846-BC00-4FACCD445DA6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14773851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Восьмой раздел</a:t>
            </a:r>
          </a:p>
        </p:txBody>
      </p:sp>
      <p:sp>
        <p:nvSpPr>
          <p:cNvPr id="39" name="text_7">
            <a:extLst>
              <a:ext uri="{FF2B5EF4-FFF2-40B4-BE49-F238E27FC236}">
                <a16:creationId xmlns:a16="http://schemas.microsoft.com/office/drawing/2014/main" xmlns="" id="{9B3E06BA-02B6-454D-8FF6-9F34EB7F2662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14772407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Седьмой раздел</a:t>
            </a:r>
          </a:p>
        </p:txBody>
      </p:sp>
      <p:sp>
        <p:nvSpPr>
          <p:cNvPr id="37" name="text_6">
            <a:extLst>
              <a:ext uri="{FF2B5EF4-FFF2-40B4-BE49-F238E27FC236}">
                <a16:creationId xmlns:a16="http://schemas.microsoft.com/office/drawing/2014/main" xmlns="" id="{0A800AF3-5748-4E43-804C-FC43E1776626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243044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Шестой раздел</a:t>
            </a:r>
          </a:p>
        </p:txBody>
      </p:sp>
      <p:sp>
        <p:nvSpPr>
          <p:cNvPr id="35" name="text_5">
            <a:extLst>
              <a:ext uri="{FF2B5EF4-FFF2-40B4-BE49-F238E27FC236}">
                <a16:creationId xmlns:a16="http://schemas.microsoft.com/office/drawing/2014/main" xmlns="" id="{2D16315E-6FEC-174B-B128-E5925E3BF57B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5243044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Пятый раздел</a:t>
            </a:r>
          </a:p>
        </p:txBody>
      </p:sp>
      <p:sp>
        <p:nvSpPr>
          <p:cNvPr id="33" name="text_4">
            <a:extLst>
              <a:ext uri="{FF2B5EF4-FFF2-40B4-BE49-F238E27FC236}">
                <a16:creationId xmlns:a16="http://schemas.microsoft.com/office/drawing/2014/main" xmlns="" id="{2BEC180E-3B2E-8640-8FD3-C1E1AC2375D0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5243044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Четвёртый раздел</a:t>
            </a:r>
          </a:p>
        </p:txBody>
      </p:sp>
      <p:sp>
        <p:nvSpPr>
          <p:cNvPr id="29" name="text_3">
            <a:extLst>
              <a:ext uri="{FF2B5EF4-FFF2-40B4-BE49-F238E27FC236}">
                <a16:creationId xmlns:a16="http://schemas.microsoft.com/office/drawing/2014/main" xmlns="" id="{519C18FB-A744-6849-8662-B416DEBDF17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243044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Третий раздел</a:t>
            </a:r>
          </a:p>
        </p:txBody>
      </p:sp>
      <p:sp>
        <p:nvSpPr>
          <p:cNvPr id="27" name="text_2">
            <a:extLst>
              <a:ext uri="{FF2B5EF4-FFF2-40B4-BE49-F238E27FC236}">
                <a16:creationId xmlns:a16="http://schemas.microsoft.com/office/drawing/2014/main" xmlns="" id="{68C071BF-C16D-9E4B-AEEF-072A72D2CB63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5243044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Второй раздел</a:t>
            </a:r>
          </a:p>
        </p:txBody>
      </p:sp>
      <p:sp>
        <p:nvSpPr>
          <p:cNvPr id="7" name="text_1"/>
          <p:cNvSpPr>
            <a:spLocks noGrp="1"/>
          </p:cNvSpPr>
          <p:nvPr>
            <p:ph type="body" sz="quarter" idx="11" hasCustomPrompt="1"/>
          </p:nvPr>
        </p:nvSpPr>
        <p:spPr>
          <a:xfrm>
            <a:off x="5241600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Первый раздел</a:t>
            </a:r>
          </a:p>
        </p:txBody>
      </p:sp>
      <p:sp>
        <p:nvSpPr>
          <p:cNvPr id="31" name="title"/>
          <p:cNvSpPr>
            <a:spLocks noGrp="1"/>
          </p:cNvSpPr>
          <p:nvPr>
            <p:ph type="title" hasCustomPrompt="1"/>
          </p:nvPr>
        </p:nvSpPr>
        <p:spPr>
          <a:xfrm>
            <a:off x="3042000" y="1630363"/>
            <a:ext cx="18308288" cy="1473200"/>
          </a:xfrm>
        </p:spPr>
        <p:txBody>
          <a:bodyPr tIns="216000" rIns="0"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7739131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c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subtitle_2">
            <a:extLst>
              <a:ext uri="{FF2B5EF4-FFF2-40B4-BE49-F238E27FC236}">
                <a16:creationId xmlns:a16="http://schemas.microsoft.com/office/drawing/2014/main" xmlns="" id="{DC112D3D-C933-5B4D-80A2-E20728BDFF98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2581288" y="7822544"/>
            <a:ext cx="8784875" cy="4426605"/>
          </a:xfrm>
        </p:spPr>
        <p:txBody>
          <a:bodyPr tIns="0" numCol="1" spcCol="360000">
            <a:noAutofit/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dirty="0"/>
              <a:t>Содержание раздела</a:t>
            </a:r>
          </a:p>
        </p:txBody>
      </p:sp>
      <p:sp>
        <p:nvSpPr>
          <p:cNvPr id="9" name="subtitle_1">
            <a:extLst>
              <a:ext uri="{FF2B5EF4-FFF2-40B4-BE49-F238E27FC236}">
                <a16:creationId xmlns:a16="http://schemas.microsoft.com/office/drawing/2014/main" xmlns="" id="{DC112D3D-C933-5B4D-80A2-E20728BDFF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42000" y="7822545"/>
            <a:ext cx="8784875" cy="4426605"/>
          </a:xfrm>
        </p:spPr>
        <p:txBody>
          <a:bodyPr tIns="0" numCol="1" spcCol="360000">
            <a:noAutofit/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dirty="0"/>
              <a:t>Содержание раздела</a:t>
            </a:r>
          </a:p>
        </p:txBody>
      </p:sp>
      <p:sp>
        <p:nvSpPr>
          <p:cNvPr id="11" name="title"/>
          <p:cNvSpPr>
            <a:spLocks noGrp="1"/>
          </p:cNvSpPr>
          <p:nvPr>
            <p:ph type="body" sz="quarter" idx="14" hasCustomPrompt="1"/>
          </p:nvPr>
        </p:nvSpPr>
        <p:spPr>
          <a:xfrm>
            <a:off x="3042000" y="4202016"/>
            <a:ext cx="18308288" cy="2932209"/>
          </a:xfrm>
        </p:spPr>
        <p:txBody>
          <a:bodyPr lIns="0" tIns="0" rIns="0" bIns="162000" anchor="b" anchorCtr="0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200" b="1" baseline="0"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pic>
        <p:nvPicPr>
          <p:cNvPr id="4" name="img">
            <a:extLst>
              <a:ext uri="{FF2B5EF4-FFF2-40B4-BE49-F238E27FC236}">
                <a16:creationId xmlns:a16="http://schemas.microsoft.com/office/drawing/2014/main" xmlns="" id="{AB301DCE-0A8B-3C45-B41F-A56E96E730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28910" y="2090254"/>
            <a:ext cx="295793" cy="553418"/>
          </a:xfrm>
          <a:prstGeom prst="rect">
            <a:avLst/>
          </a:prstGeom>
        </p:spPr>
      </p:pic>
      <p:sp>
        <p:nvSpPr>
          <p:cNvPr id="3" name="text_num"/>
          <p:cNvSpPr>
            <a:spLocks noGrp="1"/>
          </p:cNvSpPr>
          <p:nvPr>
            <p:ph type="subTitle" idx="1" hasCustomPrompt="1"/>
          </p:nvPr>
        </p:nvSpPr>
        <p:spPr>
          <a:xfrm>
            <a:off x="3042000" y="1639790"/>
            <a:ext cx="3298475" cy="1463773"/>
          </a:xfrm>
        </p:spPr>
        <p:txBody>
          <a:bodyPr lIns="0" tIns="0" rIns="0" bIns="1800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600" b="0" i="0">
                <a:latin typeface="+mn-lt"/>
                <a:ea typeface="Yandex Sans Text Light" charset="0"/>
                <a:cs typeface="Yandex Sans Text Light" charset="0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4525365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char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2" name="footnote">
            <a:extLst>
              <a:ext uri="{FF2B5EF4-FFF2-40B4-BE49-F238E27FC236}">
                <a16:creationId xmlns:a16="http://schemas.microsoft.com/office/drawing/2014/main" xmlns="" id="{AED950B5-3E91-1947-B889-4F3477DF5F6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ext_2">
            <a:extLst>
              <a:ext uri="{FF2B5EF4-FFF2-40B4-BE49-F238E27FC236}">
                <a16:creationId xmlns:a16="http://schemas.microsoft.com/office/drawing/2014/main" xmlns="" id="{C8C5F6DC-113E-994D-A70F-ED1227E2D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sp>
        <p:nvSpPr>
          <p:cNvPr id="3" name="chart_1"/>
          <p:cNvSpPr>
            <a:spLocks noGrp="1"/>
          </p:cNvSpPr>
          <p:nvPr>
            <p:ph type="chart" sz="quarter" idx="25"/>
          </p:nvPr>
        </p:nvSpPr>
        <p:spPr>
          <a:xfrm>
            <a:off x="1570037" y="3822700"/>
            <a:ext cx="21232812" cy="4398964"/>
          </a:xfrm>
        </p:spPr>
        <p:txBody>
          <a:bodyPr/>
          <a:lstStyle/>
          <a:p>
            <a:endParaRPr lang="ru-RU"/>
          </a:p>
        </p:txBody>
      </p:sp>
      <p:sp>
        <p:nvSpPr>
          <p:cNvPr id="17" name="subtitle_1">
            <a:extLst>
              <a:ext uri="{FF2B5EF4-FFF2-40B4-BE49-F238E27FC236}">
                <a16:creationId xmlns:a16="http://schemas.microsoft.com/office/drawing/2014/main" xmlns="" id="{A9AE34AB-CDBC-1C41-9365-F12AD38B4AD8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70037" y="2709469"/>
            <a:ext cx="21201587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01587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11593860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2" name="footnote">
            <a:extLst>
              <a:ext uri="{FF2B5EF4-FFF2-40B4-BE49-F238E27FC236}">
                <a16:creationId xmlns:a16="http://schemas.microsoft.com/office/drawing/2014/main" xmlns="" id="{AB115743-13AA-ED47-B98C-F06096C22DE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ext_2">
            <a:extLst>
              <a:ext uri="{FF2B5EF4-FFF2-40B4-BE49-F238E27FC236}">
                <a16:creationId xmlns:a16="http://schemas.microsoft.com/office/drawing/2014/main" xmlns="" id="{C8C5F6DC-113E-994D-A70F-ED1227E2D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sp>
        <p:nvSpPr>
          <p:cNvPr id="15" name="chart_2"/>
          <p:cNvSpPr>
            <a:spLocks noGrp="1"/>
          </p:cNvSpPr>
          <p:nvPr>
            <p:ph type="chart" sz="quarter" idx="27"/>
          </p:nvPr>
        </p:nvSpPr>
        <p:spPr>
          <a:xfrm>
            <a:off x="12561888" y="3826668"/>
            <a:ext cx="10227300" cy="4398964"/>
          </a:xfrm>
        </p:spPr>
        <p:txBody>
          <a:bodyPr/>
          <a:lstStyle/>
          <a:p>
            <a:endParaRPr lang="ru-RU"/>
          </a:p>
        </p:txBody>
      </p:sp>
      <p:sp>
        <p:nvSpPr>
          <p:cNvPr id="14" name="chart_1"/>
          <p:cNvSpPr>
            <a:spLocks noGrp="1"/>
          </p:cNvSpPr>
          <p:nvPr>
            <p:ph type="chart" sz="quarter" idx="25"/>
          </p:nvPr>
        </p:nvSpPr>
        <p:spPr>
          <a:xfrm>
            <a:off x="1570037" y="3822700"/>
            <a:ext cx="10256838" cy="4398964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subtitle_2">
            <a:extLst>
              <a:ext uri="{FF2B5EF4-FFF2-40B4-BE49-F238E27FC236}">
                <a16:creationId xmlns:a16="http://schemas.microsoft.com/office/drawing/2014/main" xmlns="" id="{87939E78-3F3A-9649-8038-43A2595E1AD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9927" y="2709469"/>
            <a:ext cx="10219262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subtitle_1">
            <a:extLst>
              <a:ext uri="{FF2B5EF4-FFF2-40B4-BE49-F238E27FC236}">
                <a16:creationId xmlns:a16="http://schemas.microsoft.com/office/drawing/2014/main" xmlns="" id="{9C76B063-4725-3447-AC57-FF2FA5F6E28E}"/>
              </a:ext>
            </a:extLst>
          </p:cNvPr>
          <p:cNvSpPr>
            <a:spLocks noGrp="1"/>
          </p:cNvSpPr>
          <p:nvPr>
            <p:ph type="body" sz="quarter" idx="20" hasCustomPrompt="1"/>
          </p:nvPr>
        </p:nvSpPr>
        <p:spPr>
          <a:xfrm>
            <a:off x="1570038" y="2709469"/>
            <a:ext cx="10256838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01588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71612537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charts_cpc_ct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5" name="footnote">
            <a:extLst>
              <a:ext uri="{FF2B5EF4-FFF2-40B4-BE49-F238E27FC236}">
                <a16:creationId xmlns:a16="http://schemas.microsoft.com/office/drawing/2014/main" xmlns="" id="{11714195-B615-554B-B53F-A52C795BB067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ext_2">
            <a:extLst>
              <a:ext uri="{FF2B5EF4-FFF2-40B4-BE49-F238E27FC236}">
                <a16:creationId xmlns:a16="http://schemas.microsoft.com/office/drawing/2014/main" xmlns="" id="{C8C5F6DC-113E-994D-A70F-ED1227E2D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grpSp>
        <p:nvGrpSpPr>
          <p:cNvPr id="18" name="legend_1"/>
          <p:cNvGrpSpPr/>
          <p:nvPr userDrawn="1"/>
        </p:nvGrpSpPr>
        <p:grpSpPr>
          <a:xfrm>
            <a:off x="10856620" y="8190782"/>
            <a:ext cx="2669172" cy="412045"/>
            <a:chOff x="16417063" y="8132221"/>
            <a:chExt cx="2669172" cy="412045"/>
          </a:xfrm>
        </p:grpSpPr>
        <p:sp>
          <p:nvSpPr>
            <p:cNvPr id="19" name="textbox_2">
              <a:extLst>
                <a:ext uri="{FF2B5EF4-FFF2-40B4-BE49-F238E27FC236}">
                  <a16:creationId xmlns:a16="http://schemas.microsoft.com/office/drawing/2014/main" xmlns="" id="{6CAF73AF-F2FA-234F-A101-C37D898B04CF}"/>
                </a:ext>
              </a:extLst>
            </p:cNvPr>
            <p:cNvSpPr txBox="1"/>
            <p:nvPr userDrawn="1"/>
          </p:nvSpPr>
          <p:spPr>
            <a:xfrm flipH="1">
              <a:off x="18393508" y="8132221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CTR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27" name="shape_2"/>
            <p:cNvCxnSpPr/>
            <p:nvPr userDrawn="1"/>
          </p:nvCxnSpPr>
          <p:spPr>
            <a:xfrm>
              <a:off x="18054536" y="8332017"/>
              <a:ext cx="194553" cy="0"/>
            </a:xfrm>
            <a:prstGeom prst="line">
              <a:avLst/>
            </a:prstGeom>
            <a:ln w="38100" cmpd="sng">
              <a:solidFill>
                <a:schemeClr val="bg2"/>
              </a:solidFill>
              <a:prstDash val="solid"/>
              <a:headEnd type="none" w="lg" len="med"/>
              <a:tailEnd type="non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8" name="textbox_1">
              <a:extLst>
                <a:ext uri="{FF2B5EF4-FFF2-40B4-BE49-F238E27FC236}">
                  <a16:creationId xmlns:a16="http://schemas.microsoft.com/office/drawing/2014/main" xmlns="" id="{CD3C9054-862C-9A4A-985E-1D9200D8EAF2}"/>
                </a:ext>
              </a:extLst>
            </p:cNvPr>
            <p:cNvSpPr txBox="1"/>
            <p:nvPr userDrawn="1"/>
          </p:nvSpPr>
          <p:spPr>
            <a:xfrm flipH="1">
              <a:off x="16764000" y="8137865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CPC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9" name="shape_1"/>
            <p:cNvSpPr/>
            <p:nvPr userDrawn="1"/>
          </p:nvSpPr>
          <p:spPr>
            <a:xfrm>
              <a:off x="16417063" y="8230844"/>
              <a:ext cx="180000" cy="18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</p:grpSp>
      <p:sp>
        <p:nvSpPr>
          <p:cNvPr id="23" name="chart_2">
            <a:extLst>
              <a:ext uri="{FF2B5EF4-FFF2-40B4-BE49-F238E27FC236}">
                <a16:creationId xmlns:a16="http://schemas.microsoft.com/office/drawing/2014/main" xmlns="" id="{5A8E9E7B-C67F-584D-8214-D6CFDD1B7AEF}"/>
              </a:ext>
            </a:extLst>
          </p:cNvPr>
          <p:cNvSpPr>
            <a:spLocks noGrp="1"/>
          </p:cNvSpPr>
          <p:nvPr>
            <p:ph type="chart" sz="quarter" idx="29"/>
          </p:nvPr>
        </p:nvSpPr>
        <p:spPr>
          <a:xfrm>
            <a:off x="1587601" y="6032113"/>
            <a:ext cx="21201588" cy="1807201"/>
          </a:xfrm>
        </p:spPr>
        <p:txBody>
          <a:bodyPr/>
          <a:lstStyle/>
          <a:p>
            <a:endParaRPr lang="ru-RU"/>
          </a:p>
        </p:txBody>
      </p:sp>
      <p:sp>
        <p:nvSpPr>
          <p:cNvPr id="22" name="chart_1">
            <a:extLst>
              <a:ext uri="{FF2B5EF4-FFF2-40B4-BE49-F238E27FC236}">
                <a16:creationId xmlns:a16="http://schemas.microsoft.com/office/drawing/2014/main" xmlns="" id="{E0A9E8AA-7249-0E41-B59B-787DED511E39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1587601" y="3822700"/>
            <a:ext cx="21201588" cy="1836966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subtitle_1">
            <a:extLst>
              <a:ext uri="{FF2B5EF4-FFF2-40B4-BE49-F238E27FC236}">
                <a16:creationId xmlns:a16="http://schemas.microsoft.com/office/drawing/2014/main" xmlns="" id="{87939E78-3F3A-9649-8038-43A2595E1AD3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570038" y="2709469"/>
            <a:ext cx="21201588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01588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201303418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trategie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2" name="footnote">
            <a:extLst>
              <a:ext uri="{FF2B5EF4-FFF2-40B4-BE49-F238E27FC236}">
                <a16:creationId xmlns:a16="http://schemas.microsoft.com/office/drawing/2014/main" xmlns="" id="{DB228232-1961-D84F-81A3-9EC424727309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ext_2">
            <a:extLst>
              <a:ext uri="{FF2B5EF4-FFF2-40B4-BE49-F238E27FC236}">
                <a16:creationId xmlns:a16="http://schemas.microsoft.com/office/drawing/2014/main" xmlns="" id="{C8C5F6DC-113E-994D-A70F-ED1227E2D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9678988"/>
            <a:ext cx="10208051" cy="2570163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10" name="TextBox_3">
            <a:extLst>
              <a:ext uri="{FF2B5EF4-FFF2-40B4-BE49-F238E27FC236}">
                <a16:creationId xmlns:a16="http://schemas.microsoft.com/office/drawing/2014/main" xmlns="" id="{C4325920-BFF2-F24A-BD3D-DA6451635908}"/>
              </a:ext>
            </a:extLst>
          </p:cNvPr>
          <p:cNvSpPr txBox="1"/>
          <p:nvPr userDrawn="1"/>
        </p:nvSpPr>
        <p:spPr>
          <a:xfrm>
            <a:off x="12581137" y="8954295"/>
            <a:ext cx="10208050" cy="551211"/>
          </a:xfrm>
          <a:prstGeom prst="rect">
            <a:avLst/>
          </a:prstGeom>
          <a:noFill/>
        </p:spPr>
        <p:txBody>
          <a:bodyPr wrap="none" lIns="0" tIns="0" rIns="0" bIns="0" rtlCol="0">
            <a:noAutofit/>
          </a:bodyPr>
          <a:lstStyle/>
          <a:p>
            <a:pPr algn="l"/>
            <a:r>
              <a:rPr lang="ru-RU" sz="2400" dirty="0">
                <a:solidFill>
                  <a:sysClr val="windowText" lastClr="000000"/>
                </a:solidFill>
              </a:rPr>
              <a:t>Автоматические стратегии: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pic>
        <p:nvPicPr>
          <p:cNvPr id="11" name="image_1" descr="D:\YandexDisk\Lapki\Tasks\90-преза-иллюстрации-ГПЯ\Ready\Отрисовка\7.png">
            <a:extLst>
              <a:ext uri="{FF2B5EF4-FFF2-40B4-BE49-F238E27FC236}">
                <a16:creationId xmlns:a16="http://schemas.microsoft.com/office/drawing/2014/main" xmlns="" id="{ABB8A056-D6D1-AA43-BE48-59F3D124B6C3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 cstate="print"/>
          <a:srcRect r="7746"/>
          <a:stretch/>
        </p:blipFill>
        <p:spPr bwMode="auto">
          <a:xfrm>
            <a:off x="-161185" y="2396823"/>
            <a:ext cx="10473214" cy="6763834"/>
          </a:xfrm>
          <a:prstGeom prst="rect">
            <a:avLst/>
          </a:prstGeom>
          <a:noFill/>
        </p:spPr>
      </p:pic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01587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53524085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charts_cpc_ct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lide_number">
            <a:extLst>
              <a:ext uri="{FF2B5EF4-FFF2-40B4-BE49-F238E27FC236}">
                <a16:creationId xmlns:a16="http://schemas.microsoft.com/office/drawing/2014/main" xmlns="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1" name="footnote">
            <a:extLst>
              <a:ext uri="{FF2B5EF4-FFF2-40B4-BE49-F238E27FC236}">
                <a16:creationId xmlns:a16="http://schemas.microsoft.com/office/drawing/2014/main" xmlns="" id="{3FB5C8A9-5292-A041-BBCB-2FB9FB227523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1570037" y="12624683"/>
            <a:ext cx="17583151" cy="438174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" name="text_2">
            <a:extLst>
              <a:ext uri="{FF2B5EF4-FFF2-40B4-BE49-F238E27FC236}">
                <a16:creationId xmlns:a16="http://schemas.microsoft.com/office/drawing/2014/main" xmlns="" id="{C8C5F6DC-113E-994D-A70F-ED1227E2DDB0}"/>
              </a:ext>
            </a:extLst>
          </p:cNvPr>
          <p:cNvSpPr>
            <a:spLocks noGrp="1"/>
          </p:cNvSpPr>
          <p:nvPr>
            <p:ph type="body" sz="quarter" idx="18" hasCustomPrompt="1"/>
          </p:nvPr>
        </p:nvSpPr>
        <p:spPr>
          <a:xfrm>
            <a:off x="12581137" y="8945564"/>
            <a:ext cx="10208051" cy="3303588"/>
          </a:xfrm>
        </p:spPr>
        <p:txBody>
          <a:bodyPr anchor="t"/>
          <a:lstStyle>
            <a:lvl1pPr marL="401879" indent="-401879">
              <a:buFont typeface=".AppleSystemUIFont"/>
              <a:buChar char="›"/>
              <a:defRPr sz="2400">
                <a:latin typeface="+mn-lt"/>
              </a:defRPr>
            </a:lvl1pPr>
          </a:lstStyle>
          <a:p>
            <a:pPr lvl="0"/>
            <a:r>
              <a:rPr lang="ru-RU" dirty="0"/>
              <a:t>Описание настройки</a:t>
            </a:r>
          </a:p>
        </p:txBody>
      </p:sp>
      <p:sp>
        <p:nvSpPr>
          <p:cNvPr id="9" name="text_1">
            <a:extLst>
              <a:ext uri="{FF2B5EF4-FFF2-40B4-BE49-F238E27FC236}">
                <a16:creationId xmlns:a16="http://schemas.microsoft.com/office/drawing/2014/main" xmlns="" id="{2C01DD02-04CF-C041-9FBB-F9A06C1FA70F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1570037" y="8954295"/>
            <a:ext cx="10256837" cy="3294856"/>
          </a:xfrm>
        </p:spPr>
        <p:txBody>
          <a:bodyPr anchor="t"/>
          <a:lstStyle>
            <a:lvl1pPr>
              <a:lnSpc>
                <a:spcPct val="100000"/>
              </a:lnSpc>
              <a:defRPr sz="3200">
                <a:latin typeface="+mj-lt"/>
              </a:defRPr>
            </a:lvl1pPr>
          </a:lstStyle>
          <a:p>
            <a:pPr lvl="0"/>
            <a:r>
              <a:rPr lang="ru-RU" dirty="0"/>
              <a:t>Текст аналитика</a:t>
            </a:r>
          </a:p>
        </p:txBody>
      </p:sp>
      <p:grpSp>
        <p:nvGrpSpPr>
          <p:cNvPr id="6" name="legend_1"/>
          <p:cNvGrpSpPr/>
          <p:nvPr userDrawn="1"/>
        </p:nvGrpSpPr>
        <p:grpSpPr>
          <a:xfrm>
            <a:off x="16417063" y="8132221"/>
            <a:ext cx="2669172" cy="412045"/>
            <a:chOff x="16417063" y="8132221"/>
            <a:chExt cx="2669172" cy="412045"/>
          </a:xfrm>
        </p:grpSpPr>
        <p:sp>
          <p:nvSpPr>
            <p:cNvPr id="22" name="textbox_2">
              <a:extLst>
                <a:ext uri="{FF2B5EF4-FFF2-40B4-BE49-F238E27FC236}">
                  <a16:creationId xmlns:a16="http://schemas.microsoft.com/office/drawing/2014/main" xmlns="" id="{6CAF73AF-F2FA-234F-A101-C37D898B04CF}"/>
                </a:ext>
              </a:extLst>
            </p:cNvPr>
            <p:cNvSpPr txBox="1"/>
            <p:nvPr userDrawn="1"/>
          </p:nvSpPr>
          <p:spPr>
            <a:xfrm flipH="1">
              <a:off x="18393508" y="8132221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CTR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cxnSp>
          <p:nvCxnSpPr>
            <p:cNvPr id="7" name="shape_2"/>
            <p:cNvCxnSpPr/>
            <p:nvPr userDrawn="1"/>
          </p:nvCxnSpPr>
          <p:spPr>
            <a:xfrm>
              <a:off x="18054536" y="8332017"/>
              <a:ext cx="194553" cy="0"/>
            </a:xfrm>
            <a:prstGeom prst="line">
              <a:avLst/>
            </a:prstGeom>
            <a:ln w="38100" cmpd="sng">
              <a:solidFill>
                <a:schemeClr val="bg2"/>
              </a:solidFill>
              <a:prstDash val="solid"/>
              <a:headEnd type="none" w="lg" len="med"/>
              <a:tailEnd type="none" w="lg" len="me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5" name="textbox_1">
              <a:extLst>
                <a:ext uri="{FF2B5EF4-FFF2-40B4-BE49-F238E27FC236}">
                  <a16:creationId xmlns:a16="http://schemas.microsoft.com/office/drawing/2014/main" xmlns="" id="{CD3C9054-862C-9A4A-985E-1D9200D8EAF2}"/>
                </a:ext>
              </a:extLst>
            </p:cNvPr>
            <p:cNvSpPr txBox="1"/>
            <p:nvPr userDrawn="1"/>
          </p:nvSpPr>
          <p:spPr>
            <a:xfrm flipH="1">
              <a:off x="16764000" y="8137865"/>
              <a:ext cx="692727" cy="406401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/>
              <a:r>
                <a:rPr lang="en-US" sz="2400" dirty="0">
                  <a:solidFill>
                    <a:sysClr val="windowText" lastClr="000000"/>
                  </a:solidFill>
                  <a:latin typeface="Arial" panose="020B0604020202020204" pitchFamily="34" charset="0"/>
                  <a:cs typeface="Arial" panose="020B0604020202020204" pitchFamily="34" charset="0"/>
                </a:rPr>
                <a:t>CPC</a:t>
              </a:r>
              <a:endParaRPr lang="ru-RU" sz="2400" dirty="0" err="1">
                <a:solidFill>
                  <a:sysClr val="windowText" lastClr="000000"/>
                </a:solidFill>
                <a:latin typeface="Arial" panose="020B0604020202020204" pitchFamily="34" charset="0"/>
                <a:cs typeface="Arial" panose="020B0604020202020204" pitchFamily="34" charset="0"/>
              </a:endParaRPr>
            </a:p>
          </p:txBody>
        </p:sp>
        <p:sp>
          <p:nvSpPr>
            <p:cNvPr id="25" name="shape_1"/>
            <p:cNvSpPr/>
            <p:nvPr userDrawn="1"/>
          </p:nvSpPr>
          <p:spPr>
            <a:xfrm>
              <a:off x="16417063" y="8230844"/>
              <a:ext cx="180000" cy="180000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</p:grpSp>
      <p:sp>
        <p:nvSpPr>
          <p:cNvPr id="27" name="chart_3">
            <a:extLst>
              <a:ext uri="{FF2B5EF4-FFF2-40B4-BE49-F238E27FC236}">
                <a16:creationId xmlns:a16="http://schemas.microsoft.com/office/drawing/2014/main" xmlns="" id="{2C894097-E163-5A47-B871-048E3C840863}"/>
              </a:ext>
            </a:extLst>
          </p:cNvPr>
          <p:cNvSpPr>
            <a:spLocks noGrp="1"/>
          </p:cNvSpPr>
          <p:nvPr>
            <p:ph type="chart" sz="quarter" idx="29"/>
          </p:nvPr>
        </p:nvSpPr>
        <p:spPr>
          <a:xfrm>
            <a:off x="12568403" y="6026151"/>
            <a:ext cx="10219262" cy="1813164"/>
          </a:xfrm>
        </p:spPr>
        <p:txBody>
          <a:bodyPr/>
          <a:lstStyle/>
          <a:p>
            <a:endParaRPr lang="ru-RU"/>
          </a:p>
        </p:txBody>
      </p:sp>
      <p:sp>
        <p:nvSpPr>
          <p:cNvPr id="23" name="chart_2">
            <a:extLst>
              <a:ext uri="{FF2B5EF4-FFF2-40B4-BE49-F238E27FC236}">
                <a16:creationId xmlns:a16="http://schemas.microsoft.com/office/drawing/2014/main" xmlns="" id="{3D3029FB-948B-9449-BCBE-97A2933138DE}"/>
              </a:ext>
            </a:extLst>
          </p:cNvPr>
          <p:cNvSpPr>
            <a:spLocks noGrp="1"/>
          </p:cNvSpPr>
          <p:nvPr>
            <p:ph type="chart" sz="quarter" idx="28"/>
          </p:nvPr>
        </p:nvSpPr>
        <p:spPr>
          <a:xfrm>
            <a:off x="12581039" y="3822700"/>
            <a:ext cx="10208149" cy="1827213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7" name="chart_1">
            <a:extLst>
              <a:ext uri="{FF2B5EF4-FFF2-40B4-BE49-F238E27FC236}">
                <a16:creationId xmlns:a16="http://schemas.microsoft.com/office/drawing/2014/main" xmlns="" id="{07B64BBD-187E-9C4D-91E8-86128868BC15}"/>
              </a:ext>
            </a:extLst>
          </p:cNvPr>
          <p:cNvSpPr>
            <a:spLocks noGrp="1"/>
          </p:cNvSpPr>
          <p:nvPr>
            <p:ph type="chart" sz="quarter" idx="25"/>
          </p:nvPr>
        </p:nvSpPr>
        <p:spPr>
          <a:xfrm>
            <a:off x="1587601" y="3864781"/>
            <a:ext cx="10239274" cy="3985407"/>
          </a:xfrm>
        </p:spPr>
        <p:txBody>
          <a:bodyPr/>
          <a:lstStyle/>
          <a:p>
            <a:endParaRPr lang="ru-RU"/>
          </a:p>
        </p:txBody>
      </p:sp>
      <p:sp>
        <p:nvSpPr>
          <p:cNvPr id="20" name="subtitle_2">
            <a:extLst>
              <a:ext uri="{FF2B5EF4-FFF2-40B4-BE49-F238E27FC236}">
                <a16:creationId xmlns:a16="http://schemas.microsoft.com/office/drawing/2014/main" xmlns="" id="{87939E78-3F3A-9649-8038-43A2595E1AD3}"/>
              </a:ext>
            </a:extLst>
          </p:cNvPr>
          <p:cNvSpPr>
            <a:spLocks noGrp="1"/>
          </p:cNvSpPr>
          <p:nvPr userDrawn="1">
            <p:ph type="body" sz="quarter" idx="26" hasCustomPrompt="1"/>
          </p:nvPr>
        </p:nvSpPr>
        <p:spPr>
          <a:xfrm>
            <a:off x="12569927" y="2709469"/>
            <a:ext cx="10219262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9" name="subtitle_1">
            <a:extLst>
              <a:ext uri="{FF2B5EF4-FFF2-40B4-BE49-F238E27FC236}">
                <a16:creationId xmlns:a16="http://schemas.microsoft.com/office/drawing/2014/main" xmlns="" id="{9C76B063-4725-3447-AC57-FF2FA5F6E28E}"/>
              </a:ext>
            </a:extLst>
          </p:cNvPr>
          <p:cNvSpPr>
            <a:spLocks noGrp="1"/>
          </p:cNvSpPr>
          <p:nvPr userDrawn="1">
            <p:ph type="body" sz="quarter" idx="20" hasCustomPrompt="1"/>
          </p:nvPr>
        </p:nvSpPr>
        <p:spPr>
          <a:xfrm>
            <a:off x="1570037" y="2709469"/>
            <a:ext cx="10268049" cy="540000"/>
          </a:xfrm>
        </p:spPr>
        <p:txBody>
          <a:bodyPr tIns="36000" bIns="36000" anchor="t"/>
          <a:lstStyle>
            <a:lvl1pPr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b="1"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8" name="title">
            <a:extLst>
              <a:ext uri="{FF2B5EF4-FFF2-40B4-BE49-F238E27FC236}">
                <a16:creationId xmlns:a16="http://schemas.microsoft.com/office/drawing/2014/main" xmlns="" id="{45484853-AF1C-9C4F-87F8-C9C5A3EDBD7D}"/>
              </a:ext>
            </a:extLst>
          </p:cNvPr>
          <p:cNvSpPr>
            <a:spLocks noGrp="1"/>
          </p:cNvSpPr>
          <p:nvPr userDrawn="1">
            <p:ph type="title" hasCustomPrompt="1"/>
          </p:nvPr>
        </p:nvSpPr>
        <p:spPr>
          <a:xfrm>
            <a:off x="1587600" y="547141"/>
            <a:ext cx="21201588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>
            <a:lvl1pPr>
              <a:defRPr/>
            </a:lvl1pPr>
          </a:lstStyle>
          <a:p>
            <a:r>
              <a:rPr lang="ru-RU" dirty="0"/>
              <a:t>Название настройки</a:t>
            </a:r>
          </a:p>
        </p:txBody>
      </p:sp>
    </p:spTree>
    <p:extLst>
      <p:ext uri="{BB962C8B-B14F-4D97-AF65-F5344CB8AC3E}">
        <p14:creationId xmlns:p14="http://schemas.microsoft.com/office/powerpoint/2010/main" val="79595329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587600" y="12624682"/>
            <a:ext cx="17565588" cy="4252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1718588" y="12621150"/>
            <a:ext cx="1093787" cy="441707"/>
          </a:xfrm>
          <a:prstGeom prst="rect">
            <a:avLst/>
          </a:prstGeom>
        </p:spPr>
        <p:txBody>
          <a:bodyPr vert="horz" lIns="0" tIns="72000" rIns="0" bIns="0" rtlCol="0" anchor="ctr"/>
          <a:lstStyle>
            <a:lvl1pPr algn="r"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fld id="{741C03D3-FA44-40EC-9A21-1FC4FEA3E2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1587600" y="547141"/>
            <a:ext cx="21232812" cy="2554323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  <p:sp>
        <p:nvSpPr>
          <p:cNvPr id="7" name="Текст 2"/>
          <p:cNvSpPr>
            <a:spLocks noGrp="1"/>
          </p:cNvSpPr>
          <p:nvPr>
            <p:ph type="body" idx="1"/>
          </p:nvPr>
        </p:nvSpPr>
        <p:spPr>
          <a:xfrm>
            <a:off x="1587600" y="3431440"/>
            <a:ext cx="21224775" cy="8817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0"/>
            <a:endParaRPr lang="ru-RU" dirty="0"/>
          </a:p>
          <a:p>
            <a:pPr lvl="1"/>
            <a:r>
              <a:rPr lang="ru-RU" dirty="0"/>
              <a:t>Ключевая мысль</a:t>
            </a:r>
          </a:p>
          <a:p>
            <a:pPr lvl="1"/>
            <a:endParaRPr lang="ru-RU" dirty="0"/>
          </a:p>
          <a:p>
            <a:pPr lvl="2"/>
            <a:r>
              <a:rPr lang="ru-RU" dirty="0"/>
              <a:t>Маркированный список</a:t>
            </a:r>
          </a:p>
          <a:p>
            <a:pPr lvl="2"/>
            <a:endParaRPr lang="ru-RU" dirty="0"/>
          </a:p>
          <a:p>
            <a:pPr lvl="3"/>
            <a:r>
              <a:rPr lang="ru-RU" dirty="0"/>
              <a:t>Нумерованный список</a:t>
            </a:r>
          </a:p>
          <a:p>
            <a:pPr lvl="3"/>
            <a:endParaRPr lang="ru-RU" dirty="0"/>
          </a:p>
          <a:p>
            <a:pPr lvl="4"/>
            <a:r>
              <a:rPr lang="ru-RU" dirty="0"/>
              <a:t>Образец текста</a:t>
            </a:r>
          </a:p>
        </p:txBody>
      </p:sp>
    </p:spTree>
    <p:extLst>
      <p:ext uri="{BB962C8B-B14F-4D97-AF65-F5344CB8AC3E}">
        <p14:creationId xmlns:p14="http://schemas.microsoft.com/office/powerpoint/2010/main" val="3765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4048" r:id="rId1"/>
    <p:sldLayoutId id="2147484046" r:id="rId2"/>
    <p:sldLayoutId id="2147484049" r:id="rId3"/>
    <p:sldLayoutId id="2147483891" r:id="rId4"/>
    <p:sldLayoutId id="2147484054" r:id="rId5"/>
    <p:sldLayoutId id="2147484055" r:id="rId6"/>
    <p:sldLayoutId id="2147484056" r:id="rId7"/>
    <p:sldLayoutId id="2147484057" r:id="rId8"/>
    <p:sldLayoutId id="2147484058" r:id="rId9"/>
    <p:sldLayoutId id="2147484062" r:id="rId10"/>
    <p:sldLayoutId id="2147484059" r:id="rId11"/>
    <p:sldLayoutId id="2147484060" r:id="rId12"/>
    <p:sldLayoutId id="2147484061" r:id="rId13"/>
    <p:sldLayoutId id="2147484047" r:id="rId14"/>
  </p:sldLayoutIdLst>
  <p:hf hdr="0" dt="0"/>
  <p:txStyles>
    <p:titleStyle>
      <a:lvl1pPr marL="0" algn="l" defTabSz="1828619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719964" algn="l" defTabSz="1907905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SzPct val="120000"/>
        <a:buFont typeface="Arial Unicode MS" panose="020B0604020202020204" pitchFamily="34" charset="-128"/>
        <a:buChar char="▎"/>
        <a:defRPr sz="32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50000"/>
        <a:buFont typeface="Yandex Sans Text Light" panose="02000000000000000000" pitchFamily="2" charset="-52"/>
        <a:buChar char="›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+mj-lt"/>
        <a:buAutoNum type="arabicPeriod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8699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07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15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23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08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19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2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35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43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52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46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762">
          <p15:clr>
            <a:srgbClr val="F26B43"/>
          </p15:clr>
        </p15:guide>
        <p15:guide id="2" pos="6531">
          <p15:clr>
            <a:srgbClr val="F26B43"/>
          </p15:clr>
        </p15:guide>
        <p15:guide id="3" pos="6298">
          <p15:clr>
            <a:srgbClr val="F26B43"/>
          </p15:clr>
        </p15:guide>
        <p15:guide id="4" pos="6067">
          <p15:clr>
            <a:srgbClr val="F26B43"/>
          </p15:clr>
        </p15:guide>
        <p15:guide id="5" pos="5834">
          <p15:clr>
            <a:srgbClr val="F26B43"/>
          </p15:clr>
        </p15:guide>
        <p15:guide id="6" pos="5603">
          <p15:clr>
            <a:srgbClr val="F26B43"/>
          </p15:clr>
        </p15:guide>
        <p15:guide id="8" pos="5148">
          <p15:clr>
            <a:srgbClr val="F26B43"/>
          </p15:clr>
        </p15:guide>
        <p15:guide id="9" pos="4915">
          <p15:clr>
            <a:srgbClr val="F26B43"/>
          </p15:clr>
        </p15:guide>
        <p15:guide id="10" pos="4682">
          <p15:clr>
            <a:srgbClr val="F26B43"/>
          </p15:clr>
        </p15:guide>
        <p15:guide id="11" pos="4451">
          <p15:clr>
            <a:srgbClr val="F26B43"/>
          </p15:clr>
        </p15:guide>
        <p15:guide id="12" pos="4218">
          <p15:clr>
            <a:srgbClr val="F26B43"/>
          </p15:clr>
        </p15:guide>
        <p15:guide id="13" pos="3763">
          <p15:clr>
            <a:srgbClr val="F26B43"/>
          </p15:clr>
        </p15:guide>
        <p15:guide id="14" pos="3994">
          <p15:clr>
            <a:srgbClr val="F26B43"/>
          </p15:clr>
        </p15:guide>
        <p15:guide id="15" pos="3530">
          <p15:clr>
            <a:srgbClr val="F26B43"/>
          </p15:clr>
        </p15:guide>
        <p15:guide id="16" pos="3299">
          <p15:clr>
            <a:srgbClr val="F26B43"/>
          </p15:clr>
        </p15:guide>
        <p15:guide id="17" pos="2835">
          <p15:clr>
            <a:srgbClr val="F26B43"/>
          </p15:clr>
        </p15:guide>
        <p15:guide id="19" pos="2611">
          <p15:clr>
            <a:srgbClr val="F26B43"/>
          </p15:clr>
        </p15:guide>
        <p15:guide id="20" pos="2378">
          <p15:clr>
            <a:srgbClr val="F26B43"/>
          </p15:clr>
        </p15:guide>
        <p15:guide id="21" pos="2147">
          <p15:clr>
            <a:srgbClr val="F26B43"/>
          </p15:clr>
        </p15:guide>
        <p15:guide id="25" pos="6986">
          <p15:clr>
            <a:srgbClr val="F26B43"/>
          </p15:clr>
        </p15:guide>
        <p15:guide id="27" pos="7219">
          <p15:clr>
            <a:srgbClr val="F26B43"/>
          </p15:clr>
        </p15:guide>
        <p15:guide id="29" pos="7913">
          <p15:clr>
            <a:srgbClr val="F26B43"/>
          </p15:clr>
        </p15:guide>
        <p15:guide id="30" pos="8146">
          <p15:clr>
            <a:srgbClr val="F26B43"/>
          </p15:clr>
        </p15:guide>
        <p15:guide id="31" pos="8372">
          <p15:clr>
            <a:srgbClr val="F26B43"/>
          </p15:clr>
        </p15:guide>
        <p15:guide id="32" pos="8602">
          <p15:clr>
            <a:srgbClr val="F26B43"/>
          </p15:clr>
        </p15:guide>
        <p15:guide id="33" pos="9529">
          <p15:clr>
            <a:srgbClr val="F26B43"/>
          </p15:clr>
        </p15:guide>
        <p15:guide id="34" pos="8834">
          <p15:clr>
            <a:srgbClr val="F26B43"/>
          </p15:clr>
        </p15:guide>
        <p15:guide id="35" pos="9754">
          <p15:clr>
            <a:srgbClr val="F26B43"/>
          </p15:clr>
        </p15:guide>
        <p15:guide id="36" pos="10681">
          <p15:clr>
            <a:srgbClr val="F26B43"/>
          </p15:clr>
        </p15:guide>
        <p15:guide id="38" pos="10218">
          <p15:clr>
            <a:srgbClr val="F26B43"/>
          </p15:clr>
        </p15:guide>
        <p15:guide id="39" pos="12522">
          <p15:clr>
            <a:srgbClr val="F26B43"/>
          </p15:clr>
        </p15:guide>
        <p15:guide id="40" pos="10450">
          <p15:clr>
            <a:srgbClr val="F26B43"/>
          </p15:clr>
        </p15:guide>
        <p15:guide id="41" pos="10909" userDrawn="1">
          <p15:clr>
            <a:srgbClr val="F26B43"/>
          </p15:clr>
        </p15:guide>
        <p15:guide id="42" pos="11138">
          <p15:clr>
            <a:srgbClr val="F26B43"/>
          </p15:clr>
        </p15:guide>
        <p15:guide id="44" pos="11370">
          <p15:clr>
            <a:srgbClr val="F26B43"/>
          </p15:clr>
        </p15:guide>
        <p15:guide id="45" pos="11602">
          <p15:clr>
            <a:srgbClr val="F26B43"/>
          </p15:clr>
        </p15:guide>
        <p15:guide id="47" pos="11833">
          <p15:clr>
            <a:srgbClr val="F26B43"/>
          </p15:clr>
        </p15:guide>
        <p15:guide id="48" orient="horz" pos="4260">
          <p15:clr>
            <a:srgbClr val="F26B43"/>
          </p15:clr>
        </p15:guide>
        <p15:guide id="49" orient="horz" pos="4027">
          <p15:clr>
            <a:srgbClr val="F26B43"/>
          </p15:clr>
        </p15:guide>
        <p15:guide id="50" orient="horz" pos="3796" userDrawn="1">
          <p15:clr>
            <a:srgbClr val="F26B43"/>
          </p15:clr>
        </p15:guide>
        <p15:guide id="51" orient="horz" pos="3107" userDrawn="1">
          <p15:clr>
            <a:srgbClr val="F26B43"/>
          </p15:clr>
        </p15:guide>
        <p15:guide id="52" orient="horz" pos="2875" userDrawn="1">
          <p15:clr>
            <a:srgbClr val="F26B43"/>
          </p15:clr>
        </p15:guide>
        <p15:guide id="53" orient="horz" pos="2641">
          <p15:clr>
            <a:srgbClr val="F26B43"/>
          </p15:clr>
        </p15:guide>
        <p15:guide id="54" orient="horz" pos="2408" userDrawn="1">
          <p15:clr>
            <a:srgbClr val="F26B43"/>
          </p15:clr>
        </p15:guide>
        <p15:guide id="57" orient="horz" pos="1723">
          <p15:clr>
            <a:srgbClr val="F26B43"/>
          </p15:clr>
        </p15:guide>
        <p15:guide id="62" orient="horz" pos="4494">
          <p15:clr>
            <a:srgbClr val="F26B43"/>
          </p15:clr>
        </p15:guide>
        <p15:guide id="63" orient="horz" pos="4722">
          <p15:clr>
            <a:srgbClr val="F26B43"/>
          </p15:clr>
        </p15:guide>
        <p15:guide id="64" orient="horz" pos="5179">
          <p15:clr>
            <a:srgbClr val="F26B43"/>
          </p15:clr>
        </p15:guide>
        <p15:guide id="65" orient="horz" pos="5412">
          <p15:clr>
            <a:srgbClr val="F26B43"/>
          </p15:clr>
        </p15:guide>
        <p15:guide id="66" orient="horz" pos="5635" userDrawn="1">
          <p15:clr>
            <a:srgbClr val="F26B43"/>
          </p15:clr>
        </p15:guide>
        <p15:guide id="67" orient="horz" pos="5874">
          <p15:clr>
            <a:srgbClr val="F26B43"/>
          </p15:clr>
        </p15:guide>
        <p15:guide id="68" orient="horz" pos="6097">
          <p15:clr>
            <a:srgbClr val="F26B43"/>
          </p15:clr>
        </p15:guide>
        <p15:guide id="69" orient="horz" pos="6331">
          <p15:clr>
            <a:srgbClr val="F26B43"/>
          </p15:clr>
        </p15:guide>
        <p15:guide id="70" orient="horz" pos="6564">
          <p15:clr>
            <a:srgbClr val="F26B43"/>
          </p15:clr>
        </p15:guide>
        <p15:guide id="71" orient="horz" pos="6792">
          <p15:clr>
            <a:srgbClr val="F26B43"/>
          </p15:clr>
        </p15:guide>
        <p15:guide id="72" orient="horz" pos="7483">
          <p15:clr>
            <a:srgbClr val="F26B43"/>
          </p15:clr>
        </p15:guide>
        <p15:guide id="73" orient="horz" pos="7254">
          <p15:clr>
            <a:srgbClr val="F26B43"/>
          </p15:clr>
        </p15:guide>
        <p15:guide id="74" orient="horz" pos="7026">
          <p15:clr>
            <a:srgbClr val="F26B43"/>
          </p15:clr>
        </p15:guide>
        <p15:guide id="75" pos="7450">
          <p15:clr>
            <a:srgbClr val="F26B43"/>
          </p15:clr>
        </p15:guide>
        <p15:guide id="76" orient="horz" pos="3559">
          <p15:clr>
            <a:srgbClr val="F26B43"/>
          </p15:clr>
        </p15:guide>
        <p15:guide id="77" orient="horz" pos="3338" userDrawn="1">
          <p15:clr>
            <a:srgbClr val="F26B43"/>
          </p15:clr>
        </p15:guide>
        <p15:guide id="78" orient="horz" pos="4945">
          <p15:clr>
            <a:srgbClr val="F26B43"/>
          </p15:clr>
        </p15:guide>
        <p15:guide id="79" pos="1912" userDrawn="1">
          <p15:clr>
            <a:srgbClr val="F26B43"/>
          </p15:clr>
        </p15:guide>
        <p15:guide id="80" pos="1681" userDrawn="1">
          <p15:clr>
            <a:srgbClr val="F26B43"/>
          </p15:clr>
        </p15:guide>
        <p15:guide id="81" pos="1450">
          <p15:clr>
            <a:srgbClr val="F26B43"/>
          </p15:clr>
        </p15:guide>
        <p15:guide id="87" pos="12065">
          <p15:clr>
            <a:srgbClr val="F26B43"/>
          </p15:clr>
        </p15:guide>
        <p15:guide id="89" pos="12754">
          <p15:clr>
            <a:srgbClr val="F26B43"/>
          </p15:clr>
        </p15:guide>
        <p15:guide id="90" pos="12985">
          <p15:clr>
            <a:srgbClr val="F26B43"/>
          </p15:clr>
        </p15:guide>
        <p15:guide id="92" pos="13217">
          <p15:clr>
            <a:srgbClr val="F26B43"/>
          </p15:clr>
        </p15:guide>
        <p15:guide id="93" orient="horz" pos="793">
          <p15:clr>
            <a:srgbClr val="F26B43"/>
          </p15:clr>
        </p15:guide>
        <p15:guide id="94" pos="13449">
          <p15:clr>
            <a:srgbClr val="F26B43"/>
          </p15:clr>
        </p15:guide>
        <p15:guide id="95" pos="13681">
          <p15:clr>
            <a:srgbClr val="F26B43"/>
          </p15:clr>
        </p15:guide>
        <p15:guide id="96" pos="13906">
          <p15:clr>
            <a:srgbClr val="F26B43"/>
          </p15:clr>
        </p15:guide>
        <p15:guide id="97" pos="14141">
          <p15:clr>
            <a:srgbClr val="F26B43"/>
          </p15:clr>
        </p15:guide>
        <p15:guide id="101" pos="9066">
          <p15:clr>
            <a:srgbClr val="F26B43"/>
          </p15:clr>
        </p15:guide>
        <p15:guide id="102" pos="9298">
          <p15:clr>
            <a:srgbClr val="F26B43"/>
          </p15:clr>
        </p15:guide>
        <p15:guide id="104" orient="horz" pos="1261">
          <p15:clr>
            <a:srgbClr val="F26B43"/>
          </p15:clr>
        </p15:guide>
        <p15:guide id="108" orient="horz" pos="7716">
          <p15:clr>
            <a:srgbClr val="F26B43"/>
          </p15:clr>
        </p15:guide>
        <p15:guide id="109" orient="horz" pos="1027">
          <p15:clr>
            <a:srgbClr val="F26B43"/>
          </p15:clr>
        </p15:guide>
        <p15:guide id="111" orient="horz" pos="1494">
          <p15:clr>
            <a:srgbClr val="F26B43"/>
          </p15:clr>
        </p15:guide>
        <p15:guide id="112" pos="1226">
          <p15:clr>
            <a:srgbClr val="F26B43"/>
          </p15:clr>
        </p15:guide>
        <p15:guide id="113" pos="995">
          <p15:clr>
            <a:srgbClr val="F26B43"/>
          </p15:clr>
        </p15:guide>
        <p15:guide id="118" orient="horz" pos="2177" userDrawn="1">
          <p15:clr>
            <a:srgbClr val="F26B43"/>
          </p15:clr>
        </p15:guide>
        <p15:guide id="122" pos="14370">
          <p15:clr>
            <a:srgbClr val="F26B43"/>
          </p15:clr>
        </p15:guide>
        <p15:guide id="123" orient="horz" pos="571">
          <p15:clr>
            <a:srgbClr val="F26B43"/>
          </p15:clr>
        </p15:guide>
        <p15:guide id="124" orient="horz" pos="8178">
          <p15:clr>
            <a:srgbClr val="F26B43"/>
          </p15:clr>
        </p15:guide>
        <p15:guide id="125" orient="horz" pos="7946" userDrawn="1">
          <p15:clr>
            <a:srgbClr val="F26B43"/>
          </p15:clr>
        </p15:guide>
        <p15:guide id="126" orient="horz" pos="1955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Yandex">
  <a:themeElements>
    <a:clrScheme name="Yandex Color">
      <a:dk1>
        <a:srgbClr val="000000"/>
      </a:dk1>
      <a:lt1>
        <a:srgbClr val="FFFFFF"/>
      </a:lt1>
      <a:dk2>
        <a:srgbClr val="FF3333"/>
      </a:dk2>
      <a:lt2>
        <a:srgbClr val="FFCC00"/>
      </a:lt2>
      <a:accent1>
        <a:srgbClr val="0077FF"/>
      </a:accent1>
      <a:accent2>
        <a:srgbClr val="23B324"/>
      </a:accent2>
      <a:accent3>
        <a:srgbClr val="6838CF"/>
      </a:accent3>
      <a:accent4>
        <a:srgbClr val="5DCEF9"/>
      </a:accent4>
      <a:accent5>
        <a:srgbClr val="C62CD0"/>
      </a:accent5>
      <a:accent6>
        <a:srgbClr val="FF9A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9050">
          <a:solidFill>
            <a:schemeClr val="bg2"/>
          </a:solidFill>
        </a:ln>
        <a:effectLst/>
      </a:spPr>
      <a:bodyPr lIns="90000" tIns="216000" rIns="90000" bIns="216000" rtlCol="0" anchor="ctr" anchorCtr="0"/>
      <a:lstStyle>
        <a:defPPr algn="ctr">
          <a:lnSpc>
            <a:spcPct val="90000"/>
          </a:lnSpc>
          <a:defRPr sz="3200" dirty="0">
            <a:ln w="0"/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tx1"/>
          </a:solidFill>
          <a:prstDash val="solid"/>
          <a:headEnd type="none" w="lg" len="med"/>
          <a:tailEnd type="none" w="lg" len="med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3200" dirty="0" err="1" smtClean="0">
            <a:solidFill>
              <a:sysClr val="windowText" lastClr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82153</TotalTime>
  <Words>0</Words>
  <Application>Microsoft Office PowerPoint</Application>
  <PresentationFormat>Произвольный</PresentationFormat>
  <Paragraphs>0</Paragraphs>
  <Slides>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0</vt:i4>
      </vt:variant>
    </vt:vector>
  </HeadingPairs>
  <TitlesOfParts>
    <vt:vector size="7" baseType="lpstr">
      <vt:lpstr>Arial Unicode MS</vt:lpstr>
      <vt:lpstr>.AppleSystemUIFont</vt:lpstr>
      <vt:lpstr>Arial</vt:lpstr>
      <vt:lpstr>Calibri</vt:lpstr>
      <vt:lpstr>Yandex Sans Text Light</vt:lpstr>
      <vt:lpstr>Yandex Sans Text Thin</vt:lpstr>
      <vt:lpstr>Yandex</vt:lpstr>
    </vt:vector>
  </TitlesOfParts>
  <Manager>Maria Kutuzova</Manager>
  <Company>Yandex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show_YST</dc:subject>
  <dc:creator>presentation</dc:creator>
  <cp:keywords/>
  <dc:description/>
  <cp:lastModifiedBy>Valeriya Puglachenko</cp:lastModifiedBy>
  <cp:revision>2146</cp:revision>
  <dcterms:created xsi:type="dcterms:W3CDTF">2014-09-09T08:22:07Z</dcterms:created>
  <dcterms:modified xsi:type="dcterms:W3CDTF">2019-07-23T17:02:49Z</dcterms:modified>
  <cp:category>presentation technology</cp:category>
</cp:coreProperties>
</file>