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0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&lt;дата/время&gt;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ru-RU"/>
              <a:t>&lt;нижний колонтитул&gt;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55192C48-D739-4D23-B6E5-041F87483CE2}" type="slidenum">
              <a:rPr lang="ru-RU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Здравствуй, мир</a:t>
            </a:r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Давай протестируем презентацию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Справа график, слева таблица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